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30" r:id="rId2"/>
    <p:sldId id="308" r:id="rId3"/>
    <p:sldId id="327" r:id="rId4"/>
    <p:sldId id="319" r:id="rId5"/>
    <p:sldId id="320" r:id="rId6"/>
    <p:sldId id="321" r:id="rId7"/>
    <p:sldId id="322" r:id="rId8"/>
    <p:sldId id="328" r:id="rId9"/>
    <p:sldId id="313" r:id="rId10"/>
    <p:sldId id="323" r:id="rId11"/>
    <p:sldId id="324" r:id="rId12"/>
    <p:sldId id="325" r:id="rId13"/>
    <p:sldId id="326" r:id="rId14"/>
    <p:sldId id="329" r:id="rId1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9F451B2-DE3A-FDDF-26EA-D8118B6AD02F}" name="aober104@uottawa.ca" initials="ao" userId="S::urn:spo:guest#aober104@uottawa.c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0D2F28-393D-6448-28AA-D0EAB3272BB1}" v="46" dt="2024-02-14T15:57:46.487"/>
    <p1510:client id="{38034DFA-E34A-AF30-44F1-825FA8FC6476}" v="26" dt="2024-02-16T15:22:33.167"/>
    <p1510:client id="{3FD6ABCD-0DB7-90D6-08A9-E3024A9DFB82}" v="1" dt="2024-02-16T14:58:11.718"/>
    <p1510:client id="{609856B0-1E60-794C-A83B-0E6D3BAA390D}" v="9" dt="2024-02-14T16:09:03.3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205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unn" userId="S::laudunn@toh.ca::a1b48991-b855-4e9d-9b46-097d553f086f" providerId="AD" clId="Web-{3FD6ABCD-0DB7-90D6-08A9-E3024A9DFB82}"/>
    <pc:docChg chg="modSld">
      <pc:chgData name="Laura Dunn" userId="S::laudunn@toh.ca::a1b48991-b855-4e9d-9b46-097d553f086f" providerId="AD" clId="Web-{3FD6ABCD-0DB7-90D6-08A9-E3024A9DFB82}" dt="2024-02-16T14:58:11.718" v="0" actId="1076"/>
      <pc:docMkLst>
        <pc:docMk/>
      </pc:docMkLst>
      <pc:sldChg chg="modSp">
        <pc:chgData name="Laura Dunn" userId="S::laudunn@toh.ca::a1b48991-b855-4e9d-9b46-097d553f086f" providerId="AD" clId="Web-{3FD6ABCD-0DB7-90D6-08A9-E3024A9DFB82}" dt="2024-02-16T14:58:11.718" v="0" actId="1076"/>
        <pc:sldMkLst>
          <pc:docMk/>
          <pc:sldMk cId="3144538563" sldId="330"/>
        </pc:sldMkLst>
        <pc:spChg chg="mod">
          <ac:chgData name="Laura Dunn" userId="S::laudunn@toh.ca::a1b48991-b855-4e9d-9b46-097d553f086f" providerId="AD" clId="Web-{3FD6ABCD-0DB7-90D6-08A9-E3024A9DFB82}" dt="2024-02-16T14:58:11.718" v="0" actId="1076"/>
          <ac:spMkLst>
            <pc:docMk/>
            <pc:sldMk cId="3144538563" sldId="330"/>
            <ac:spMk id="5" creationId="{3DFA0039-1C01-62A6-4862-8BBB1F932558}"/>
          </ac:spMkLst>
        </pc:spChg>
      </pc:sldChg>
    </pc:docChg>
  </pc:docChgLst>
  <pc:docChgLst>
    <pc:chgData name="Laura Dunn" userId="S::laudunn@toh.ca::a1b48991-b855-4e9d-9b46-097d553f086f" providerId="AD" clId="Web-{C990E2DF-2D16-4F10-98FD-7EC885B25E6C}"/>
    <pc:docChg chg="modSld">
      <pc:chgData name="Laura Dunn" userId="S::laudunn@toh.ca::a1b48991-b855-4e9d-9b46-097d553f086f" providerId="AD" clId="Web-{C990E2DF-2D16-4F10-98FD-7EC885B25E6C}" dt="2024-02-07T13:08:27.088" v="20" actId="14100"/>
      <pc:docMkLst>
        <pc:docMk/>
      </pc:docMkLst>
      <pc:sldChg chg="addSp modSp">
        <pc:chgData name="Laura Dunn" userId="S::laudunn@toh.ca::a1b48991-b855-4e9d-9b46-097d553f086f" providerId="AD" clId="Web-{C990E2DF-2D16-4F10-98FD-7EC885B25E6C}" dt="2024-02-07T13:08:27.088" v="20" actId="14100"/>
        <pc:sldMkLst>
          <pc:docMk/>
          <pc:sldMk cId="1239121755" sldId="308"/>
        </pc:sldMkLst>
        <pc:spChg chg="add mod">
          <ac:chgData name="Laura Dunn" userId="S::laudunn@toh.ca::a1b48991-b855-4e9d-9b46-097d553f086f" providerId="AD" clId="Web-{C990E2DF-2D16-4F10-98FD-7EC885B25E6C}" dt="2024-02-07T13:08:17.994" v="19" actId="1076"/>
          <ac:spMkLst>
            <pc:docMk/>
            <pc:sldMk cId="1239121755" sldId="308"/>
            <ac:spMk id="3" creationId="{0A67DBF3-5BF9-E1D1-BA2F-D8EF22E88B10}"/>
          </ac:spMkLst>
        </pc:spChg>
        <pc:spChg chg="mod">
          <ac:chgData name="Laura Dunn" userId="S::laudunn@toh.ca::a1b48991-b855-4e9d-9b46-097d553f086f" providerId="AD" clId="Web-{C990E2DF-2D16-4F10-98FD-7EC885B25E6C}" dt="2024-02-07T13:07:27.181" v="4" actId="1076"/>
          <ac:spMkLst>
            <pc:docMk/>
            <pc:sldMk cId="1239121755" sldId="308"/>
            <ac:spMk id="24" creationId="{22DE721B-C286-4AD7-AB9C-4B9E43ADBC83}"/>
          </ac:spMkLst>
        </pc:spChg>
        <pc:picChg chg="add mod">
          <ac:chgData name="Laura Dunn" userId="S::laudunn@toh.ca::a1b48991-b855-4e9d-9b46-097d553f086f" providerId="AD" clId="Web-{C990E2DF-2D16-4F10-98FD-7EC885B25E6C}" dt="2024-02-07T13:08:27.088" v="20" actId="14100"/>
          <ac:picMkLst>
            <pc:docMk/>
            <pc:sldMk cId="1239121755" sldId="308"/>
            <ac:picMk id="2" creationId="{98C6898C-BE6E-679A-7F98-18AFFE622BD6}"/>
          </ac:picMkLst>
        </pc:picChg>
      </pc:sldChg>
    </pc:docChg>
  </pc:docChgLst>
  <pc:docChgLst>
    <pc:chgData name="Laura Dunn" userId="S::laudunn@toh.ca::a1b48991-b855-4e9d-9b46-097d553f086f" providerId="AD" clId="Web-{637E0A8A-0739-9651-F3EC-40033AB84BB5}"/>
    <pc:docChg chg="modSld">
      <pc:chgData name="Laura Dunn" userId="S::laudunn@toh.ca::a1b48991-b855-4e9d-9b46-097d553f086f" providerId="AD" clId="Web-{637E0A8A-0739-9651-F3EC-40033AB84BB5}" dt="2024-02-07T14:58:39.645" v="4" actId="1076"/>
      <pc:docMkLst>
        <pc:docMk/>
      </pc:docMkLst>
      <pc:sldChg chg="delSp modSp">
        <pc:chgData name="Laura Dunn" userId="S::laudunn@toh.ca::a1b48991-b855-4e9d-9b46-097d553f086f" providerId="AD" clId="Web-{637E0A8A-0739-9651-F3EC-40033AB84BB5}" dt="2024-02-07T14:58:39.645" v="4" actId="1076"/>
        <pc:sldMkLst>
          <pc:docMk/>
          <pc:sldMk cId="1239121755" sldId="308"/>
        </pc:sldMkLst>
        <pc:spChg chg="del mod">
          <ac:chgData name="Laura Dunn" userId="S::laudunn@toh.ca::a1b48991-b855-4e9d-9b46-097d553f086f" providerId="AD" clId="Web-{637E0A8A-0739-9651-F3EC-40033AB84BB5}" dt="2024-02-07T14:58:33.536" v="3"/>
          <ac:spMkLst>
            <pc:docMk/>
            <pc:sldMk cId="1239121755" sldId="308"/>
            <ac:spMk id="3" creationId="{0A67DBF3-5BF9-E1D1-BA2F-D8EF22E88B10}"/>
          </ac:spMkLst>
        </pc:spChg>
        <pc:spChg chg="mod">
          <ac:chgData name="Laura Dunn" userId="S::laudunn@toh.ca::a1b48991-b855-4e9d-9b46-097d553f086f" providerId="AD" clId="Web-{637E0A8A-0739-9651-F3EC-40033AB84BB5}" dt="2024-02-07T14:58:39.645" v="4" actId="1076"/>
          <ac:spMkLst>
            <pc:docMk/>
            <pc:sldMk cId="1239121755" sldId="308"/>
            <ac:spMk id="24" creationId="{22DE721B-C286-4AD7-AB9C-4B9E43ADBC83}"/>
          </ac:spMkLst>
        </pc:spChg>
        <pc:picChg chg="del">
          <ac:chgData name="Laura Dunn" userId="S::laudunn@toh.ca::a1b48991-b855-4e9d-9b46-097d553f086f" providerId="AD" clId="Web-{637E0A8A-0739-9651-F3EC-40033AB84BB5}" dt="2024-02-07T14:58:22.911" v="0"/>
          <ac:picMkLst>
            <pc:docMk/>
            <pc:sldMk cId="1239121755" sldId="308"/>
            <ac:picMk id="2" creationId="{98C6898C-BE6E-679A-7F98-18AFFE622BD6}"/>
          </ac:picMkLst>
        </pc:picChg>
      </pc:sldChg>
    </pc:docChg>
  </pc:docChgLst>
  <pc:docChgLst>
    <pc:chgData name="Laura Dunn" userId="S::laudunn@toh.ca::a1b48991-b855-4e9d-9b46-097d553f086f" providerId="AD" clId="Web-{2E0D2F28-393D-6448-28AA-D0EAB3272BB1}"/>
    <pc:docChg chg="addSld modSld sldOrd">
      <pc:chgData name="Laura Dunn" userId="S::laudunn@toh.ca::a1b48991-b855-4e9d-9b46-097d553f086f" providerId="AD" clId="Web-{2E0D2F28-393D-6448-28AA-D0EAB3272BB1}" dt="2024-02-14T15:57:43.158" v="34" actId="20577"/>
      <pc:docMkLst>
        <pc:docMk/>
      </pc:docMkLst>
      <pc:sldChg chg="addSp delSp modSp new ord">
        <pc:chgData name="Laura Dunn" userId="S::laudunn@toh.ca::a1b48991-b855-4e9d-9b46-097d553f086f" providerId="AD" clId="Web-{2E0D2F28-393D-6448-28AA-D0EAB3272BB1}" dt="2024-02-14T15:57:43.158" v="34" actId="20577"/>
        <pc:sldMkLst>
          <pc:docMk/>
          <pc:sldMk cId="3144538563" sldId="330"/>
        </pc:sldMkLst>
        <pc:spChg chg="add del">
          <ac:chgData name="Laura Dunn" userId="S::laudunn@toh.ca::a1b48991-b855-4e9d-9b46-097d553f086f" providerId="AD" clId="Web-{2E0D2F28-393D-6448-28AA-D0EAB3272BB1}" dt="2024-02-14T15:55:09.406" v="7"/>
          <ac:spMkLst>
            <pc:docMk/>
            <pc:sldMk cId="3144538563" sldId="330"/>
            <ac:spMk id="3" creationId="{7CE45036-B9D4-9219-370E-29961C17975B}"/>
          </ac:spMkLst>
        </pc:spChg>
        <pc:spChg chg="add mod">
          <ac:chgData name="Laura Dunn" userId="S::laudunn@toh.ca::a1b48991-b855-4e9d-9b46-097d553f086f" providerId="AD" clId="Web-{2E0D2F28-393D-6448-28AA-D0EAB3272BB1}" dt="2024-02-14T15:57:43.158" v="34" actId="20577"/>
          <ac:spMkLst>
            <pc:docMk/>
            <pc:sldMk cId="3144538563" sldId="330"/>
            <ac:spMk id="4" creationId="{963F7EB7-B01B-6A47-0D9E-C3BEC01352A5}"/>
          </ac:spMkLst>
        </pc:spChg>
        <pc:spChg chg="add mod">
          <ac:chgData name="Laura Dunn" userId="S::laudunn@toh.ca::a1b48991-b855-4e9d-9b46-097d553f086f" providerId="AD" clId="Web-{2E0D2F28-393D-6448-28AA-D0EAB3272BB1}" dt="2024-02-14T15:56:34.064" v="25" actId="1076"/>
          <ac:spMkLst>
            <pc:docMk/>
            <pc:sldMk cId="3144538563" sldId="330"/>
            <ac:spMk id="5" creationId="{3DFA0039-1C01-62A6-4862-8BBB1F932558}"/>
          </ac:spMkLst>
        </pc:spChg>
        <pc:picChg chg="add mod">
          <ac:chgData name="Laura Dunn" userId="S::laudunn@toh.ca::a1b48991-b855-4e9d-9b46-097d553f086f" providerId="AD" clId="Web-{2E0D2F28-393D-6448-28AA-D0EAB3272BB1}" dt="2024-02-14T15:54:52.124" v="5" actId="1076"/>
          <ac:picMkLst>
            <pc:docMk/>
            <pc:sldMk cId="3144538563" sldId="330"/>
            <ac:picMk id="2" creationId="{317E07C8-8D06-5F06-4A2C-BB2FBFCAA760}"/>
          </ac:picMkLst>
        </pc:picChg>
      </pc:sldChg>
    </pc:docChg>
  </pc:docChgLst>
  <pc:docChgLst>
    <pc:chgData name="Laura Dunn" userId="S::laudunn@toh.ca::a1b48991-b855-4e9d-9b46-097d553f086f" providerId="AD" clId="Web-{38034DFA-E34A-AF30-44F1-825FA8FC6476}"/>
    <pc:docChg chg="modSld">
      <pc:chgData name="Laura Dunn" userId="S::laudunn@toh.ca::a1b48991-b855-4e9d-9b46-097d553f086f" providerId="AD" clId="Web-{38034DFA-E34A-AF30-44F1-825FA8FC6476}" dt="2024-02-16T15:22:33.167" v="18" actId="1076"/>
      <pc:docMkLst>
        <pc:docMk/>
      </pc:docMkLst>
      <pc:sldChg chg="modSp">
        <pc:chgData name="Laura Dunn" userId="S::laudunn@toh.ca::a1b48991-b855-4e9d-9b46-097d553f086f" providerId="AD" clId="Web-{38034DFA-E34A-AF30-44F1-825FA8FC6476}" dt="2024-02-16T15:22:33.167" v="18" actId="1076"/>
        <pc:sldMkLst>
          <pc:docMk/>
          <pc:sldMk cId="3144538563" sldId="330"/>
        </pc:sldMkLst>
        <pc:spChg chg="mod">
          <ac:chgData name="Laura Dunn" userId="S::laudunn@toh.ca::a1b48991-b855-4e9d-9b46-097d553f086f" providerId="AD" clId="Web-{38034DFA-E34A-AF30-44F1-825FA8FC6476}" dt="2024-02-16T15:21:46.900" v="11" actId="1076"/>
          <ac:spMkLst>
            <pc:docMk/>
            <pc:sldMk cId="3144538563" sldId="330"/>
            <ac:spMk id="4" creationId="{963F7EB7-B01B-6A47-0D9E-C3BEC01352A5}"/>
          </ac:spMkLst>
        </pc:spChg>
        <pc:spChg chg="mod">
          <ac:chgData name="Laura Dunn" userId="S::laudunn@toh.ca::a1b48991-b855-4e9d-9b46-097d553f086f" providerId="AD" clId="Web-{38034DFA-E34A-AF30-44F1-825FA8FC6476}" dt="2024-02-16T15:22:33.167" v="18" actId="1076"/>
          <ac:spMkLst>
            <pc:docMk/>
            <pc:sldMk cId="3144538563" sldId="330"/>
            <ac:spMk id="5" creationId="{3DFA0039-1C01-62A6-4862-8BBB1F932558}"/>
          </ac:spMkLst>
        </pc:spChg>
        <pc:picChg chg="mod">
          <ac:chgData name="Laura Dunn" userId="S::laudunn@toh.ca::a1b48991-b855-4e9d-9b46-097d553f086f" providerId="AD" clId="Web-{38034DFA-E34A-AF30-44F1-825FA8FC6476}" dt="2024-02-16T15:22:12.729" v="16" actId="1076"/>
          <ac:picMkLst>
            <pc:docMk/>
            <pc:sldMk cId="3144538563" sldId="330"/>
            <ac:picMk id="2" creationId="{317E07C8-8D06-5F06-4A2C-BB2FBFCAA760}"/>
          </ac:picMkLst>
        </pc:picChg>
      </pc:sldChg>
    </pc:docChg>
  </pc:docChgLst>
  <pc:docChgLst>
    <pc:chgData name="Laura Dunn" userId="S::laudunn@toh.ca::a1b48991-b855-4e9d-9b46-097d553f086f" providerId="AD" clId="Web-{609856B0-1E60-794C-A83B-0E6D3BAA390D}"/>
    <pc:docChg chg="modSld">
      <pc:chgData name="Laura Dunn" userId="S::laudunn@toh.ca::a1b48991-b855-4e9d-9b46-097d553f086f" providerId="AD" clId="Web-{609856B0-1E60-794C-A83B-0E6D3BAA390D}" dt="2024-02-14T16:09:03.326" v="4" actId="1076"/>
      <pc:docMkLst>
        <pc:docMk/>
      </pc:docMkLst>
      <pc:sldChg chg="modSp">
        <pc:chgData name="Laura Dunn" userId="S::laudunn@toh.ca::a1b48991-b855-4e9d-9b46-097d553f086f" providerId="AD" clId="Web-{609856B0-1E60-794C-A83B-0E6D3BAA390D}" dt="2024-02-14T16:09:03.326" v="4" actId="1076"/>
        <pc:sldMkLst>
          <pc:docMk/>
          <pc:sldMk cId="3144538563" sldId="330"/>
        </pc:sldMkLst>
        <pc:spChg chg="mod">
          <ac:chgData name="Laura Dunn" userId="S::laudunn@toh.ca::a1b48991-b855-4e9d-9b46-097d553f086f" providerId="AD" clId="Web-{609856B0-1E60-794C-A83B-0E6D3BAA390D}" dt="2024-02-14T16:09:03.326" v="4" actId="1076"/>
          <ac:spMkLst>
            <pc:docMk/>
            <pc:sldMk cId="3144538563" sldId="330"/>
            <ac:spMk id="4" creationId="{963F7EB7-B01B-6A47-0D9E-C3BEC01352A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4636"/>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1854"/>
            </a:lvl1pPr>
            <a:lvl2pPr marL="353278" indent="0" algn="ctr">
              <a:buNone/>
              <a:defRPr sz="1545"/>
            </a:lvl2pPr>
            <a:lvl3pPr marL="706557" indent="0" algn="ctr">
              <a:buNone/>
              <a:defRPr sz="1391"/>
            </a:lvl3pPr>
            <a:lvl4pPr marL="1059835" indent="0" algn="ctr">
              <a:buNone/>
              <a:defRPr sz="1236"/>
            </a:lvl4pPr>
            <a:lvl5pPr marL="1413114" indent="0" algn="ctr">
              <a:buNone/>
              <a:defRPr sz="1236"/>
            </a:lvl5pPr>
            <a:lvl6pPr marL="1766392" indent="0" algn="ctr">
              <a:buNone/>
              <a:defRPr sz="1236"/>
            </a:lvl6pPr>
            <a:lvl7pPr marL="2119671" indent="0" algn="ctr">
              <a:buNone/>
              <a:defRPr sz="1236"/>
            </a:lvl7pPr>
            <a:lvl8pPr marL="2472949" indent="0" algn="ctr">
              <a:buNone/>
              <a:defRPr sz="1236"/>
            </a:lvl8pPr>
            <a:lvl9pPr marL="2826228" indent="0" algn="ctr">
              <a:buNone/>
              <a:defRPr sz="1236"/>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93266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51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52277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55928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4636"/>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1854">
                <a:solidFill>
                  <a:schemeClr val="tx1"/>
                </a:solidFill>
              </a:defRPr>
            </a:lvl1pPr>
            <a:lvl2pPr marL="353278" indent="0">
              <a:buNone/>
              <a:defRPr sz="1545">
                <a:solidFill>
                  <a:schemeClr val="tx1">
                    <a:tint val="75000"/>
                  </a:schemeClr>
                </a:solidFill>
              </a:defRPr>
            </a:lvl2pPr>
            <a:lvl3pPr marL="706557" indent="0">
              <a:buNone/>
              <a:defRPr sz="1391">
                <a:solidFill>
                  <a:schemeClr val="tx1">
                    <a:tint val="75000"/>
                  </a:schemeClr>
                </a:solidFill>
              </a:defRPr>
            </a:lvl3pPr>
            <a:lvl4pPr marL="1059835" indent="0">
              <a:buNone/>
              <a:defRPr sz="1236">
                <a:solidFill>
                  <a:schemeClr val="tx1">
                    <a:tint val="75000"/>
                  </a:schemeClr>
                </a:solidFill>
              </a:defRPr>
            </a:lvl4pPr>
            <a:lvl5pPr marL="1413114" indent="0">
              <a:buNone/>
              <a:defRPr sz="1236">
                <a:solidFill>
                  <a:schemeClr val="tx1">
                    <a:tint val="75000"/>
                  </a:schemeClr>
                </a:solidFill>
              </a:defRPr>
            </a:lvl5pPr>
            <a:lvl6pPr marL="1766392" indent="0">
              <a:buNone/>
              <a:defRPr sz="1236">
                <a:solidFill>
                  <a:schemeClr val="tx1">
                    <a:tint val="75000"/>
                  </a:schemeClr>
                </a:solidFill>
              </a:defRPr>
            </a:lvl6pPr>
            <a:lvl7pPr marL="2119671" indent="0">
              <a:buNone/>
              <a:defRPr sz="1236">
                <a:solidFill>
                  <a:schemeClr val="tx1">
                    <a:tint val="75000"/>
                  </a:schemeClr>
                </a:solidFill>
              </a:defRPr>
            </a:lvl7pPr>
            <a:lvl8pPr marL="2472949" indent="0">
              <a:buNone/>
              <a:defRPr sz="1236">
                <a:solidFill>
                  <a:schemeClr val="tx1">
                    <a:tint val="75000"/>
                  </a:schemeClr>
                </a:solidFill>
              </a:defRPr>
            </a:lvl8pPr>
            <a:lvl9pPr marL="2826228" indent="0">
              <a:buNone/>
              <a:defRPr sz="123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35510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57890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2/16/2024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73276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2/16/2024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52995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2/16/2024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8818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473"/>
            </a:lvl1pPr>
            <a:lvl2pPr>
              <a:defRPr sz="2164"/>
            </a:lvl2pPr>
            <a:lvl3pPr>
              <a:defRPr sz="1854"/>
            </a:lvl3pPr>
            <a:lvl4pPr>
              <a:defRPr sz="1545"/>
            </a:lvl4pPr>
            <a:lvl5pPr>
              <a:defRPr sz="1545"/>
            </a:lvl5pPr>
            <a:lvl6pPr>
              <a:defRPr sz="1545"/>
            </a:lvl6pPr>
            <a:lvl7pPr>
              <a:defRPr sz="1545"/>
            </a:lvl7pPr>
            <a:lvl8pPr>
              <a:defRPr sz="1545"/>
            </a:lvl8pPr>
            <a:lvl9pPr>
              <a:defRPr sz="15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2463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473"/>
            </a:lvl1pPr>
            <a:lvl2pPr marL="353278" indent="0">
              <a:buNone/>
              <a:defRPr sz="2164"/>
            </a:lvl2pPr>
            <a:lvl3pPr marL="706557" indent="0">
              <a:buNone/>
              <a:defRPr sz="1854"/>
            </a:lvl3pPr>
            <a:lvl4pPr marL="1059835" indent="0">
              <a:buNone/>
              <a:defRPr sz="1545"/>
            </a:lvl4pPr>
            <a:lvl5pPr marL="1413114" indent="0">
              <a:buNone/>
              <a:defRPr sz="1545"/>
            </a:lvl5pPr>
            <a:lvl6pPr marL="1766392" indent="0">
              <a:buNone/>
              <a:defRPr sz="1545"/>
            </a:lvl6pPr>
            <a:lvl7pPr marL="2119671" indent="0">
              <a:buNone/>
              <a:defRPr sz="1545"/>
            </a:lvl7pPr>
            <a:lvl8pPr marL="2472949" indent="0">
              <a:buNone/>
              <a:defRPr sz="1545"/>
            </a:lvl8pPr>
            <a:lvl9pPr marL="2826228" indent="0">
              <a:buNone/>
              <a:defRPr sz="1545"/>
            </a:lvl9pPr>
          </a:lstStyle>
          <a:p>
            <a:endParaRPr lang="en-US"/>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54521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927">
                <a:solidFill>
                  <a:schemeClr val="tx1">
                    <a:tint val="75000"/>
                  </a:schemeClr>
                </a:solidFill>
              </a:defRPr>
            </a:lvl1pPr>
          </a:lstStyle>
          <a:p>
            <a:fld id="{C764DE79-268F-4C1A-8933-263129D2AF90}" type="datetimeFigureOut">
              <a:rPr lang="en-US" dirty="0"/>
              <a:t>2/16/2024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92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927">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6124151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red cover with white text&#10;&#10;Description automatically generated">
            <a:extLst>
              <a:ext uri="{FF2B5EF4-FFF2-40B4-BE49-F238E27FC236}">
                <a16:creationId xmlns:a16="http://schemas.microsoft.com/office/drawing/2014/main" id="{317E07C8-8D06-5F06-4A2C-BB2FBFCAA760}"/>
              </a:ext>
            </a:extLst>
          </p:cNvPr>
          <p:cNvPicPr>
            <a:picLocks noChangeAspect="1"/>
          </p:cNvPicPr>
          <p:nvPr/>
        </p:nvPicPr>
        <p:blipFill>
          <a:blip r:embed="rId2"/>
          <a:stretch>
            <a:fillRect/>
          </a:stretch>
        </p:blipFill>
        <p:spPr>
          <a:xfrm>
            <a:off x="-51649" y="-38775"/>
            <a:ext cx="7821169" cy="10135951"/>
          </a:xfrm>
          <a:prstGeom prst="rect">
            <a:avLst/>
          </a:prstGeom>
        </p:spPr>
      </p:pic>
      <p:sp>
        <p:nvSpPr>
          <p:cNvPr id="4" name="TextBox 3">
            <a:extLst>
              <a:ext uri="{FF2B5EF4-FFF2-40B4-BE49-F238E27FC236}">
                <a16:creationId xmlns:a16="http://schemas.microsoft.com/office/drawing/2014/main" id="{963F7EB7-B01B-6A47-0D9E-C3BEC01352A5}"/>
              </a:ext>
            </a:extLst>
          </p:cNvPr>
          <p:cNvSpPr txBox="1"/>
          <p:nvPr/>
        </p:nvSpPr>
        <p:spPr>
          <a:xfrm>
            <a:off x="-43503" y="3585413"/>
            <a:ext cx="7816851" cy="28931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dirty="0">
                <a:solidFill>
                  <a:srgbClr val="FFFFFF"/>
                </a:solidFill>
                <a:latin typeface="Calibri"/>
                <a:ea typeface="+mn-lt"/>
                <a:cs typeface="+mn-lt"/>
              </a:rPr>
              <a:t>Aphasia </a:t>
            </a:r>
            <a:endParaRPr lang="en-US">
              <a:solidFill>
                <a:srgbClr val="000000"/>
              </a:solidFill>
              <a:latin typeface="Calibri"/>
              <a:ea typeface="Open Sans"/>
              <a:cs typeface="Open Sans"/>
            </a:endParaRPr>
          </a:p>
          <a:p>
            <a:pPr algn="ctr"/>
            <a:r>
              <a:rPr lang="en-US" sz="6000" dirty="0">
                <a:solidFill>
                  <a:srgbClr val="FFFFFF"/>
                </a:solidFill>
                <a:latin typeface="Calibri"/>
                <a:ea typeface="+mn-lt"/>
                <a:cs typeface="+mn-lt"/>
              </a:rPr>
              <a:t>Wallet Cards</a:t>
            </a:r>
            <a:endParaRPr lang="en-US" dirty="0">
              <a:latin typeface="Calibri"/>
              <a:ea typeface="Open Sans"/>
              <a:cs typeface="Open Sans"/>
            </a:endParaRPr>
          </a:p>
          <a:p>
            <a:pPr algn="ctr"/>
            <a:endParaRPr lang="en-US" sz="2000" dirty="0">
              <a:solidFill>
                <a:srgbClr val="FFFFFF"/>
              </a:solidFill>
              <a:latin typeface="Open Sans"/>
              <a:ea typeface="+mn-lt"/>
              <a:cs typeface="+mn-lt"/>
            </a:endParaRPr>
          </a:p>
          <a:p>
            <a:pPr algn="ctr"/>
            <a:r>
              <a:rPr lang="en-US" sz="2400" dirty="0">
                <a:solidFill>
                  <a:schemeClr val="bg1"/>
                </a:solidFill>
                <a:latin typeface="Calibri"/>
                <a:ea typeface="+mn-lt"/>
                <a:cs typeface="+mn-lt"/>
              </a:rPr>
              <a:t>Aphasia-friendly toolkit Feb 2024 </a:t>
            </a:r>
            <a:endParaRPr lang="en-US" sz="2400" dirty="0">
              <a:solidFill>
                <a:schemeClr val="bg1"/>
              </a:solidFill>
              <a:latin typeface="Calibri"/>
              <a:ea typeface="Open Sans"/>
              <a:cs typeface="Open Sans"/>
            </a:endParaRPr>
          </a:p>
          <a:p>
            <a:pPr algn="l"/>
            <a:endParaRPr lang="en-US" dirty="0">
              <a:ea typeface="Calibri"/>
              <a:cs typeface="Calibri"/>
            </a:endParaRPr>
          </a:p>
        </p:txBody>
      </p:sp>
      <p:sp>
        <p:nvSpPr>
          <p:cNvPr id="5" name="TextBox 4">
            <a:extLst>
              <a:ext uri="{FF2B5EF4-FFF2-40B4-BE49-F238E27FC236}">
                <a16:creationId xmlns:a16="http://schemas.microsoft.com/office/drawing/2014/main" id="{3DFA0039-1C01-62A6-4862-8BBB1F932558}"/>
              </a:ext>
            </a:extLst>
          </p:cNvPr>
          <p:cNvSpPr txBox="1"/>
          <p:nvPr/>
        </p:nvSpPr>
        <p:spPr>
          <a:xfrm>
            <a:off x="638158" y="7858155"/>
            <a:ext cx="6633111" cy="160043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dirty="0">
                <a:solidFill>
                  <a:srgbClr val="FFFFFF"/>
                </a:solidFill>
                <a:latin typeface="Calibri"/>
                <a:ea typeface="Open Sans"/>
                <a:cs typeface="Open Sans"/>
              </a:rPr>
              <a:t>Disclaimer: These materials were created using funding from the Provincial Community Stroke Rehabilitation Initiative and crafted by Aran Oberle, Speech Language Pathologist, with input from regional rehab programs. They are not meant to replace professional expertise. Readers should seek advice from a qualified healthcare provider for any concerns. The content of this PowerPoint can be adjusted to suit the needs of healthcare professionals. Users are accountable for confirming the accuracy and suitability of the information for their unique situations.</a:t>
            </a:r>
          </a:p>
        </p:txBody>
      </p:sp>
    </p:spTree>
    <p:extLst>
      <p:ext uri="{BB962C8B-B14F-4D97-AF65-F5344CB8AC3E}">
        <p14:creationId xmlns:p14="http://schemas.microsoft.com/office/powerpoint/2010/main" val="31445385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22">
            <a:extLst>
              <a:ext uri="{FF2B5EF4-FFF2-40B4-BE49-F238E27FC236}">
                <a16:creationId xmlns:a16="http://schemas.microsoft.com/office/drawing/2014/main" id="{1B9E11EF-1472-F2AD-AD44-9C67E9688ACC}"/>
              </a:ext>
            </a:extLst>
          </p:cNvPr>
          <p:cNvGraphicFramePr>
            <a:graphicFrameLocks noGrp="1"/>
          </p:cNvGraphicFramePr>
          <p:nvPr>
            <p:extLst>
              <p:ext uri="{D42A27DB-BD31-4B8C-83A1-F6EECF244321}">
                <p14:modId xmlns:p14="http://schemas.microsoft.com/office/powerpoint/2010/main" val="2029310405"/>
              </p:ext>
            </p:extLst>
          </p:nvPr>
        </p:nvGraphicFramePr>
        <p:xfrm>
          <a:off x="559821" y="1133525"/>
          <a:ext cx="6525808" cy="7802880"/>
        </p:xfrm>
        <a:graphic>
          <a:graphicData uri="http://schemas.openxmlformats.org/drawingml/2006/table">
            <a:tbl>
              <a:tblPr firstRow="1" bandRow="1">
                <a:tableStyleId>{5940675A-B579-460E-94D1-54222C63F5DA}</a:tableStyleId>
              </a:tblPr>
              <a:tblGrid>
                <a:gridCol w="3271035">
                  <a:extLst>
                    <a:ext uri="{9D8B030D-6E8A-4147-A177-3AD203B41FA5}">
                      <a16:colId xmlns:a16="http://schemas.microsoft.com/office/drawing/2014/main" val="710074797"/>
                    </a:ext>
                  </a:extLst>
                </a:gridCol>
                <a:gridCol w="3254773">
                  <a:extLst>
                    <a:ext uri="{9D8B030D-6E8A-4147-A177-3AD203B41FA5}">
                      <a16:colId xmlns:a16="http://schemas.microsoft.com/office/drawing/2014/main" val="4026485156"/>
                    </a:ext>
                  </a:extLst>
                </a:gridCol>
              </a:tblGrid>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lvl="0" algn="l">
                        <a:lnSpc>
                          <a:spcPct val="100000"/>
                        </a:lnSpc>
                        <a:spcBef>
                          <a:spcPts val="0"/>
                        </a:spcBef>
                        <a:spcAft>
                          <a:spcPts val="0"/>
                        </a:spcAft>
                        <a:buNone/>
                      </a:pPr>
                      <a:r>
                        <a:rPr lang="en-US" sz="1200" b="0" i="0" u="none" strike="noStrike" noProof="0" dirty="0">
                          <a:latin typeface="Arial"/>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de </a:t>
                      </a:r>
                      <a:r>
                        <a:rPr lang="en-US" sz="1200" b="0" i="0" u="none" strike="noStrike" noProof="0" dirty="0" err="1">
                          <a:latin typeface="Century Gothic"/>
                        </a:rPr>
                        <a:t>l’</a:t>
                      </a:r>
                      <a:r>
                        <a:rPr lang="en-US" sz="1200" b="1" i="0" u="none" strike="noStrike" noProof="0" dirty="0" err="1">
                          <a:latin typeface="Century Gothic"/>
                        </a:rPr>
                        <a:t>APRAXIE</a:t>
                      </a:r>
                      <a:r>
                        <a:rPr lang="en-US" sz="1200" b="1" i="0" u="none" strike="noStrike" noProof="0" dirty="0">
                          <a:latin typeface="Century Gothic"/>
                        </a:rPr>
                        <a:t>. </a:t>
                      </a:r>
                      <a:endParaRPr lang="en-US" sz="1200" b="0" i="0" u="none" strike="noStrike" noProof="0" dirty="0">
                        <a:latin typeface="Century Gothic"/>
                      </a:endParaRPr>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un trouble de la communication. </a:t>
                      </a:r>
                    </a:p>
                    <a:p>
                      <a:pPr lvl="0" algn="l">
                        <a:lnSpc>
                          <a:spcPct val="100000"/>
                        </a:lnSpc>
                        <a:spcBef>
                          <a:spcPts val="0"/>
                        </a:spcBef>
                        <a:spcAft>
                          <a:spcPts val="0"/>
                        </a:spcAft>
                        <a:buNone/>
                      </a:pPr>
                      <a:r>
                        <a:rPr lang="en-US" sz="1200" b="0" i="0" u="none" strike="noStrike" noProof="0" dirty="0">
                          <a:latin typeface="Century Gothic"/>
                        </a:rPr>
                        <a:t>    Cela </a:t>
                      </a:r>
                      <a:r>
                        <a:rPr lang="en-US" sz="1200" b="0" i="0" u="none" strike="noStrike" noProof="0" dirty="0" err="1">
                          <a:latin typeface="Century Gothic"/>
                        </a:rPr>
                        <a:t>n’affecte</a:t>
                      </a:r>
                      <a:r>
                        <a:rPr lang="en-US" sz="1200" b="0" i="0" u="none" strike="noStrike" noProof="0" dirty="0">
                          <a:latin typeface="Century Gothic"/>
                        </a:rPr>
                        <a:t> pas </a:t>
                      </a:r>
                      <a:r>
                        <a:rPr lang="en-US" sz="1200" b="0" i="0" u="none" strike="noStrike" noProof="0" dirty="0" err="1">
                          <a:latin typeface="Century Gothic"/>
                        </a:rPr>
                        <a:t>mon</a:t>
                      </a:r>
                      <a:r>
                        <a:rPr lang="en-US" sz="1200" b="0" i="0" u="none" strike="noStrike" noProof="0" dirty="0">
                          <a:latin typeface="Century Gothic"/>
                        </a:rPr>
                        <a:t> intelligence.</a:t>
                      </a:r>
                      <a:endParaRPr lang="en-US" dirty="0"/>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err="1">
                          <a:latin typeface="Century Gothic"/>
                        </a:rPr>
                        <a:t>ivre</a:t>
                      </a:r>
                      <a:r>
                        <a:rPr lang="en-US" sz="1200" b="0" i="0" u="none" strike="noStrike" noProof="0" dirty="0">
                          <a:latin typeface="Century Gothic"/>
                        </a:rPr>
                        <a:t>. </a:t>
                      </a: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a:t>
                      </a:r>
                    </a:p>
                    <a:p>
                      <a:pPr lvl="0" algn="l">
                        <a:lnSpc>
                          <a:spcPct val="100000"/>
                        </a:lnSpc>
                        <a:spcBef>
                          <a:spcPts val="0"/>
                        </a:spcBef>
                        <a:spcAft>
                          <a:spcPts val="0"/>
                        </a:spcAft>
                        <a:buNone/>
                      </a:pPr>
                      <a:r>
                        <a:rPr lang="en-US" sz="1200" b="0" i="0" u="none" strike="noStrike" noProof="0" dirty="0">
                          <a:latin typeface="Century Gothic"/>
                        </a:rPr>
                        <a:t>DDN:    ______________________</a:t>
                      </a:r>
                    </a:p>
                    <a:p>
                      <a:pPr lvl="0" algn="l">
                        <a:lnSpc>
                          <a:spcPct val="100000"/>
                        </a:lnSpc>
                        <a:spcBef>
                          <a:spcPts val="0"/>
                        </a:spcBef>
                        <a:spcAft>
                          <a:spcPts val="0"/>
                        </a:spcAft>
                        <a:buNone/>
                      </a:pPr>
                      <a:r>
                        <a:rPr lang="en-US" sz="1200" b="0" i="0" u="none" strike="noStrike" noProof="0" dirty="0">
                          <a:latin typeface="Century Gothic"/>
                        </a:rPr>
                        <a:t>Personne </a:t>
                      </a:r>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___________________________</a:t>
                      </a: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tableau de communication</a:t>
                      </a:r>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sz="900" b="0" i="0" u="none" strike="noStrike" noProof="0">
                        <a:latin typeface="Century Gothic"/>
                      </a:endParaRPr>
                    </a:p>
                  </a:txBody>
                  <a:tcPr>
                    <a:lnB w="12700">
                      <a:solidFill>
                        <a:schemeClr val="tx1"/>
                      </a:solidFill>
                    </a:lnB>
                  </a:tcPr>
                </a:tc>
                <a:extLst>
                  <a:ext uri="{0D108BD9-81ED-4DB2-BD59-A6C34878D82A}">
                    <a16:rowId xmlns:a16="http://schemas.microsoft.com/office/drawing/2014/main" val="1163068288"/>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de </a:t>
                      </a:r>
                      <a:r>
                        <a:rPr lang="en-US" sz="1200" b="0" i="0" u="none" strike="noStrike" noProof="0" dirty="0" err="1">
                          <a:latin typeface="Century Gothic"/>
                        </a:rPr>
                        <a:t>l’</a:t>
                      </a:r>
                      <a:r>
                        <a:rPr lang="en-US" sz="1200" b="1" i="0" u="none" strike="noStrike" noProof="0" dirty="0" err="1">
                          <a:latin typeface="Century Gothic"/>
                        </a:rPr>
                        <a:t>APRAXIE</a:t>
                      </a:r>
                      <a:r>
                        <a:rPr lang="en-US" sz="1200" b="1"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un trouble de la communication.</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Cela </a:t>
                      </a:r>
                      <a:r>
                        <a:rPr lang="en-US" sz="1200" b="0" i="0" u="none" strike="noStrike" noProof="0" dirty="0" err="1">
                          <a:latin typeface="Century Gothic"/>
                        </a:rPr>
                        <a:t>n’affecte</a:t>
                      </a:r>
                      <a:r>
                        <a:rPr lang="en-US" sz="1200" b="0" i="0" u="none" strike="noStrike" noProof="0" dirty="0">
                          <a:latin typeface="Century Gothic"/>
                        </a:rPr>
                        <a:t> pas </a:t>
                      </a:r>
                      <a:r>
                        <a:rPr lang="en-US" sz="1200" b="0" i="0" u="none" strike="noStrike" noProof="0" dirty="0" err="1">
                          <a:latin typeface="Century Gothic"/>
                        </a:rPr>
                        <a:t>mon</a:t>
                      </a:r>
                      <a:r>
                        <a:rPr lang="en-US" sz="1200" b="0" i="0" u="none" strike="noStrike" noProof="0" dirty="0">
                          <a:latin typeface="Century Gothic"/>
                        </a:rPr>
                        <a:t> intelligence.</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err="1">
                          <a:latin typeface="Century Gothic"/>
                        </a:rPr>
                        <a:t>ivre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DDN: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Personne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a:t>
                      </a:r>
                      <a:endParaRPr lang="en-US" sz="1200" b="0" i="0" u="none" strike="noStrike" noProof="0" dirty="0"/>
                    </a:p>
                  </a:txBody>
                  <a:tcPr>
                    <a:lnR w="12700">
                      <a:solidFill>
                        <a:schemeClr val="tx1"/>
                      </a:solidFill>
                    </a:lnR>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tableau de communication</a:t>
                      </a:r>
                      <a:endParaRPr lang="en-US" sz="900" b="0" i="0" u="none" strike="noStrike" noProof="0"/>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sz="900" dirty="0" err="1"/>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42048831"/>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b="0" i="0" u="none" strike="noStrike" noProof="0" dirty="0"/>
                    </a:p>
                    <a:p>
                      <a:pPr marL="0" marR="0" lvl="0" indent="0" algn="l">
                        <a:lnSpc>
                          <a:spcPct val="100000"/>
                        </a:lnSpc>
                        <a:spcBef>
                          <a:spcPts val="0"/>
                        </a:spcBef>
                        <a:spcAft>
                          <a:spcPts val="0"/>
                        </a:spcAft>
                        <a:buNone/>
                      </a:pPr>
                      <a:r>
                        <a:rPr lang="en-US" sz="6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de </a:t>
                      </a:r>
                      <a:r>
                        <a:rPr lang="en-US" sz="1200" b="0" i="0" u="none" strike="noStrike" noProof="0" dirty="0" err="1">
                          <a:latin typeface="Century Gothic"/>
                        </a:rPr>
                        <a:t>l’</a:t>
                      </a:r>
                      <a:r>
                        <a:rPr lang="en-US" sz="1200" b="1" i="0" u="none" strike="noStrike" noProof="0" dirty="0" err="1">
                          <a:latin typeface="Century Gothic"/>
                        </a:rPr>
                        <a:t>APRAXIE</a:t>
                      </a:r>
                      <a:r>
                        <a:rPr lang="en-US" sz="1200" b="1"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un trouble de la communication.        Cela </a:t>
                      </a:r>
                      <a:r>
                        <a:rPr lang="en-US" sz="1200" b="0" i="0" u="none" strike="noStrike" noProof="0" err="1">
                          <a:latin typeface="Century Gothic"/>
                        </a:rPr>
                        <a:t>n’affecte</a:t>
                      </a:r>
                      <a:r>
                        <a:rPr lang="en-US" sz="1200" b="0" i="0" u="none" strike="noStrike" noProof="0" dirty="0">
                          <a:latin typeface="Century Gothic"/>
                        </a:rPr>
                        <a:t> pas </a:t>
                      </a:r>
                      <a:r>
                        <a:rPr lang="en-US" sz="1200" b="0" i="0" u="none" strike="noStrike" noProof="0" err="1">
                          <a:latin typeface="Century Gothic"/>
                        </a:rPr>
                        <a:t>mon</a:t>
                      </a:r>
                      <a:r>
                        <a:rPr lang="en-US" sz="1200" b="0" i="0" u="none" strike="noStrike" noProof="0" dirty="0">
                          <a:latin typeface="Century Gothic"/>
                        </a:rPr>
                        <a:t> intelligence.</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err="1">
                          <a:latin typeface="Century Gothic"/>
                        </a:rPr>
                        <a:t>ivre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DDN:    _________________________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Personne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a:t>
                      </a:r>
                      <a:endParaRPr lang="en-US" sz="1200" dirty="0"/>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tableau de communication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sz="900" dirty="0" err="1"/>
                    </a:p>
                  </a:txBody>
                  <a:tcPr>
                    <a:lnT w="12700">
                      <a:solidFill>
                        <a:schemeClr val="tx1"/>
                      </a:solidFill>
                    </a:lnT>
                  </a:tcPr>
                </a:tc>
                <a:extLst>
                  <a:ext uri="{0D108BD9-81ED-4DB2-BD59-A6C34878D82A}">
                    <a16:rowId xmlns:a16="http://schemas.microsoft.com/office/drawing/2014/main" val="3807606057"/>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de </a:t>
                      </a:r>
                      <a:r>
                        <a:rPr lang="en-US" sz="1200" b="0" i="0" u="none" strike="noStrike" noProof="0" dirty="0" err="1">
                          <a:latin typeface="Century Gothic"/>
                        </a:rPr>
                        <a:t>l’</a:t>
                      </a:r>
                      <a:r>
                        <a:rPr lang="en-US" sz="1200" b="1" i="0" u="none" strike="noStrike" noProof="0" dirty="0" err="1">
                          <a:latin typeface="Century Gothic"/>
                        </a:rPr>
                        <a:t>APRAXIE</a:t>
                      </a:r>
                      <a:r>
                        <a:rPr lang="en-US" sz="1200" b="1"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un trouble de la communication.         Cela </a:t>
                      </a:r>
                      <a:r>
                        <a:rPr lang="en-US" sz="1200" b="0" i="0" u="none" strike="noStrike" noProof="0" err="1">
                          <a:latin typeface="Century Gothic"/>
                        </a:rPr>
                        <a:t>n’affecte</a:t>
                      </a:r>
                      <a:r>
                        <a:rPr lang="en-US" sz="1200" b="0" i="0" u="none" strike="noStrike" noProof="0" dirty="0">
                          <a:latin typeface="Century Gothic"/>
                        </a:rPr>
                        <a:t> pas </a:t>
                      </a:r>
                      <a:r>
                        <a:rPr lang="en-US" sz="1200" b="0" i="0" u="none" strike="noStrike" noProof="0" err="1">
                          <a:latin typeface="Century Gothic"/>
                        </a:rPr>
                        <a:t>mon</a:t>
                      </a:r>
                      <a:r>
                        <a:rPr lang="en-US" sz="1200" b="0" i="0" u="none" strike="noStrike" noProof="0" dirty="0">
                          <a:latin typeface="Century Gothic"/>
                        </a:rPr>
                        <a:t> intelligence.</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err="1">
                          <a:latin typeface="Century Gothic"/>
                        </a:rPr>
                        <a:t>ivre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DDN: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Personne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a:t>
                      </a:r>
                      <a:endParaRPr lang="en-US" sz="1200" b="0" i="0" u="none" strike="noStrike" noProof="0" dirty="0"/>
                    </a:p>
                  </a:txBody>
                  <a:tcPr/>
                </a:tc>
                <a:tc>
                  <a:txBody>
                    <a:bodyPr/>
                    <a:lstStyle/>
                    <a:p>
                      <a:pPr marL="0" marR="0" lvl="0" indent="0" algn="l">
                        <a:lnSpc>
                          <a:spcPct val="100000"/>
                        </a:lnSpc>
                        <a:spcBef>
                          <a:spcPts val="0"/>
                        </a:spcBef>
                        <a:spcAft>
                          <a:spcPts val="0"/>
                        </a:spcAft>
                        <a:buNone/>
                      </a:pPr>
                      <a:r>
                        <a:rPr lang="en-US" sz="900" b="1" i="0" u="none" strike="noStrike" noProof="0" dirty="0">
                          <a:latin typeface="Century Gothic"/>
                        </a:rPr>
                        <a:t>    </a:t>
                      </a: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tableau de communication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dirty="0" err="1"/>
                    </a:p>
                  </a:txBody>
                  <a:tcPr/>
                </a:tc>
                <a:extLst>
                  <a:ext uri="{0D108BD9-81ED-4DB2-BD59-A6C34878D82A}">
                    <a16:rowId xmlns:a16="http://schemas.microsoft.com/office/drawing/2014/main" val="4083771344"/>
                  </a:ext>
                </a:extLst>
              </a:tr>
            </a:tbl>
          </a:graphicData>
        </a:graphic>
      </p:graphicFrame>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2859102" y="2036142"/>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4" name="TextBox 23">
            <a:extLst>
              <a:ext uri="{FF2B5EF4-FFF2-40B4-BE49-F238E27FC236}">
                <a16:creationId xmlns:a16="http://schemas.microsoft.com/office/drawing/2014/main" id="{22DE721B-C286-4AD7-AB9C-4B9E43ADBC83}"/>
              </a:ext>
            </a:extLst>
          </p:cNvPr>
          <p:cNvSpPr txBox="1"/>
          <p:nvPr/>
        </p:nvSpPr>
        <p:spPr>
          <a:xfrm>
            <a:off x="1100080" y="275021"/>
            <a:ext cx="5572754" cy="53624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dirty="0">
                <a:latin typeface="Century Gothic"/>
              </a:rPr>
              <a:t>Apraxia Wallet Cards - French</a:t>
            </a:r>
          </a:p>
        </p:txBody>
      </p:sp>
      <p:pic>
        <p:nvPicPr>
          <p:cNvPr id="25" name="Picture 20" descr="Icon&#10;&#10;Description automatically generated">
            <a:extLst>
              <a:ext uri="{FF2B5EF4-FFF2-40B4-BE49-F238E27FC236}">
                <a16:creationId xmlns:a16="http://schemas.microsoft.com/office/drawing/2014/main" id="{029AD228-7D30-C372-67F1-4E50A960B6CD}"/>
              </a:ext>
            </a:extLst>
          </p:cNvPr>
          <p:cNvPicPr>
            <a:picLocks noChangeAspect="1"/>
          </p:cNvPicPr>
          <p:nvPr/>
        </p:nvPicPr>
        <p:blipFill>
          <a:blip r:embed="rId2"/>
          <a:stretch>
            <a:fillRect/>
          </a:stretch>
        </p:blipFill>
        <p:spPr>
          <a:xfrm>
            <a:off x="2794062" y="4092656"/>
            <a:ext cx="942257" cy="942975"/>
          </a:xfrm>
          <a:prstGeom prst="rect">
            <a:avLst/>
          </a:prstGeom>
        </p:spPr>
      </p:pic>
      <p:pic>
        <p:nvPicPr>
          <p:cNvPr id="26" name="Picture 20" descr="Icon&#10;&#10;Description automatically generated">
            <a:extLst>
              <a:ext uri="{FF2B5EF4-FFF2-40B4-BE49-F238E27FC236}">
                <a16:creationId xmlns:a16="http://schemas.microsoft.com/office/drawing/2014/main" id="{3CBF9A7D-4263-F76E-442E-A9A5DF3ADBAC}"/>
              </a:ext>
            </a:extLst>
          </p:cNvPr>
          <p:cNvPicPr>
            <a:picLocks noChangeAspect="1"/>
          </p:cNvPicPr>
          <p:nvPr/>
        </p:nvPicPr>
        <p:blipFill>
          <a:blip r:embed="rId2"/>
          <a:stretch>
            <a:fillRect/>
          </a:stretch>
        </p:blipFill>
        <p:spPr>
          <a:xfrm>
            <a:off x="2796259" y="6064835"/>
            <a:ext cx="942257" cy="942975"/>
          </a:xfrm>
          <a:prstGeom prst="rect">
            <a:avLst/>
          </a:prstGeom>
        </p:spPr>
      </p:pic>
      <p:pic>
        <p:nvPicPr>
          <p:cNvPr id="27" name="Picture 20" descr="Icon&#10;&#10;Description automatically generated">
            <a:extLst>
              <a:ext uri="{FF2B5EF4-FFF2-40B4-BE49-F238E27FC236}">
                <a16:creationId xmlns:a16="http://schemas.microsoft.com/office/drawing/2014/main" id="{749A81C0-7447-7D20-7BB0-708DCA4DE3BE}"/>
              </a:ext>
            </a:extLst>
          </p:cNvPr>
          <p:cNvPicPr>
            <a:picLocks noChangeAspect="1"/>
          </p:cNvPicPr>
          <p:nvPr/>
        </p:nvPicPr>
        <p:blipFill>
          <a:blip r:embed="rId2"/>
          <a:stretch>
            <a:fillRect/>
          </a:stretch>
        </p:blipFill>
        <p:spPr>
          <a:xfrm>
            <a:off x="2798885" y="8049206"/>
            <a:ext cx="942257" cy="942975"/>
          </a:xfrm>
          <a:prstGeom prst="rect">
            <a:avLst/>
          </a:prstGeom>
        </p:spPr>
      </p:pic>
      <p:sp>
        <p:nvSpPr>
          <p:cNvPr id="2" name="TextBox 1">
            <a:extLst>
              <a:ext uri="{FF2B5EF4-FFF2-40B4-BE49-F238E27FC236}">
                <a16:creationId xmlns:a16="http://schemas.microsoft.com/office/drawing/2014/main" id="{D5BD7835-87FC-8958-09F9-213880FD3769}"/>
              </a:ext>
            </a:extLst>
          </p:cNvPr>
          <p:cNvSpPr txBox="1"/>
          <p:nvPr/>
        </p:nvSpPr>
        <p:spPr>
          <a:xfrm>
            <a:off x="-3396069" y="878866"/>
            <a:ext cx="274320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a:latin typeface="Arial"/>
              <a:cs typeface="Arial"/>
            </a:endParaRPr>
          </a:p>
        </p:txBody>
      </p:sp>
    </p:spTree>
    <p:extLst>
      <p:ext uri="{BB962C8B-B14F-4D97-AF65-F5344CB8AC3E}">
        <p14:creationId xmlns:p14="http://schemas.microsoft.com/office/powerpoint/2010/main" val="2729775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22">
            <a:extLst>
              <a:ext uri="{FF2B5EF4-FFF2-40B4-BE49-F238E27FC236}">
                <a16:creationId xmlns:a16="http://schemas.microsoft.com/office/drawing/2014/main" id="{1B9E11EF-1472-F2AD-AD44-9C67E9688ACC}"/>
              </a:ext>
            </a:extLst>
          </p:cNvPr>
          <p:cNvGraphicFramePr>
            <a:graphicFrameLocks noGrp="1"/>
          </p:cNvGraphicFramePr>
          <p:nvPr>
            <p:extLst>
              <p:ext uri="{D42A27DB-BD31-4B8C-83A1-F6EECF244321}">
                <p14:modId xmlns:p14="http://schemas.microsoft.com/office/powerpoint/2010/main" val="4032995283"/>
              </p:ext>
            </p:extLst>
          </p:nvPr>
        </p:nvGraphicFramePr>
        <p:xfrm>
          <a:off x="559821" y="1523722"/>
          <a:ext cx="6525808" cy="7802880"/>
        </p:xfrm>
        <a:graphic>
          <a:graphicData uri="http://schemas.openxmlformats.org/drawingml/2006/table">
            <a:tbl>
              <a:tblPr firstRow="1" bandRow="1">
                <a:tableStyleId>{5940675A-B579-460E-94D1-54222C63F5DA}</a:tableStyleId>
              </a:tblPr>
              <a:tblGrid>
                <a:gridCol w="3271035">
                  <a:extLst>
                    <a:ext uri="{9D8B030D-6E8A-4147-A177-3AD203B41FA5}">
                      <a16:colId xmlns:a16="http://schemas.microsoft.com/office/drawing/2014/main" val="710074797"/>
                    </a:ext>
                  </a:extLst>
                </a:gridCol>
                <a:gridCol w="3254773">
                  <a:extLst>
                    <a:ext uri="{9D8B030D-6E8A-4147-A177-3AD203B41FA5}">
                      <a16:colId xmlns:a16="http://schemas.microsoft.com/office/drawing/2014/main" val="4026485156"/>
                    </a:ext>
                  </a:extLst>
                </a:gridCol>
              </a:tblGrid>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lvl="0" algn="l">
                        <a:lnSpc>
                          <a:spcPct val="100000"/>
                        </a:lnSpc>
                        <a:spcBef>
                          <a:spcPts val="0"/>
                        </a:spcBef>
                        <a:spcAft>
                          <a:spcPts val="0"/>
                        </a:spcAft>
                        <a:buNone/>
                      </a:pPr>
                      <a:r>
                        <a:rPr lang="en-US" sz="1200" b="0" i="0" u="none" strike="noStrike" noProof="0" dirty="0">
                          <a:latin typeface="Arial"/>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de la </a:t>
                      </a:r>
                      <a:r>
                        <a:rPr lang="en-US" sz="1200" b="1" i="0" u="none" strike="noStrike" noProof="0" dirty="0">
                          <a:latin typeface="Century Gothic"/>
                        </a:rPr>
                        <a:t>DYSARTHRIE. </a:t>
                      </a:r>
                      <a:endParaRPr lang="en-US" sz="1200" b="0" i="0" u="none" strike="noStrike" noProof="0" dirty="0">
                        <a:latin typeface="Century Gothic"/>
                      </a:endParaRPr>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un trouble de la communication. </a:t>
                      </a:r>
                    </a:p>
                    <a:p>
                      <a:pPr lvl="0" algn="l">
                        <a:lnSpc>
                          <a:spcPct val="100000"/>
                        </a:lnSpc>
                        <a:spcBef>
                          <a:spcPts val="0"/>
                        </a:spcBef>
                        <a:spcAft>
                          <a:spcPts val="0"/>
                        </a:spcAft>
                        <a:buNone/>
                      </a:pPr>
                      <a:r>
                        <a:rPr lang="en-US" sz="1200" b="0" i="0" u="none" strike="noStrike" noProof="0" dirty="0">
                          <a:latin typeface="Century Gothic"/>
                        </a:rPr>
                        <a:t>    Cela </a:t>
                      </a:r>
                      <a:r>
                        <a:rPr lang="en-US" sz="1200" b="0" i="0" u="none" strike="noStrike" noProof="0" dirty="0" err="1">
                          <a:latin typeface="Century Gothic"/>
                        </a:rPr>
                        <a:t>n’affecte</a:t>
                      </a:r>
                      <a:r>
                        <a:rPr lang="en-US" sz="1200" b="0" i="0" u="none" strike="noStrike" noProof="0" dirty="0">
                          <a:latin typeface="Century Gothic"/>
                        </a:rPr>
                        <a:t> pas </a:t>
                      </a:r>
                      <a:r>
                        <a:rPr lang="en-US" sz="1200" b="0" i="0" u="none" strike="noStrike" noProof="0" dirty="0" err="1">
                          <a:latin typeface="Century Gothic"/>
                        </a:rPr>
                        <a:t>mon</a:t>
                      </a:r>
                      <a:r>
                        <a:rPr lang="en-US" sz="1200" b="0" i="0" u="none" strike="noStrike" noProof="0" dirty="0">
                          <a:latin typeface="Century Gothic"/>
                        </a:rPr>
                        <a:t> intelligence.</a:t>
                      </a:r>
                      <a:endParaRPr lang="en-US" dirty="0"/>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err="1">
                          <a:latin typeface="Century Gothic"/>
                        </a:rPr>
                        <a:t>ivre</a:t>
                      </a:r>
                      <a:r>
                        <a:rPr lang="en-US" sz="1200" b="0" i="0" u="none" strike="noStrike" noProof="0" dirty="0">
                          <a:latin typeface="Century Gothic"/>
                        </a:rPr>
                        <a:t>. </a:t>
                      </a: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a:t>
                      </a:r>
                    </a:p>
                    <a:p>
                      <a:pPr lvl="0" algn="l">
                        <a:lnSpc>
                          <a:spcPct val="100000"/>
                        </a:lnSpc>
                        <a:spcBef>
                          <a:spcPts val="0"/>
                        </a:spcBef>
                        <a:spcAft>
                          <a:spcPts val="0"/>
                        </a:spcAft>
                        <a:buNone/>
                      </a:pPr>
                      <a:r>
                        <a:rPr lang="en-US" sz="1200" b="0" i="0" u="none" strike="noStrike" noProof="0" dirty="0">
                          <a:latin typeface="Century Gothic"/>
                        </a:rPr>
                        <a:t>DDN:    ______________________</a:t>
                      </a:r>
                    </a:p>
                    <a:p>
                      <a:pPr lvl="0" algn="l">
                        <a:lnSpc>
                          <a:spcPct val="100000"/>
                        </a:lnSpc>
                        <a:spcBef>
                          <a:spcPts val="0"/>
                        </a:spcBef>
                        <a:spcAft>
                          <a:spcPts val="0"/>
                        </a:spcAft>
                        <a:buNone/>
                      </a:pPr>
                      <a:r>
                        <a:rPr lang="en-US" sz="1200" b="0" i="0" u="none" strike="noStrike" noProof="0" dirty="0">
                          <a:latin typeface="Century Gothic"/>
                        </a:rPr>
                        <a:t>Personne </a:t>
                      </a:r>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___________________________</a:t>
                      </a: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tableau de communication</a:t>
                      </a:r>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sz="900" b="0" i="0" u="none" strike="noStrike" noProof="0">
                        <a:latin typeface="Century Gothic"/>
                      </a:endParaRPr>
                    </a:p>
                  </a:txBody>
                  <a:tcPr>
                    <a:lnB w="12700">
                      <a:solidFill>
                        <a:schemeClr val="tx1"/>
                      </a:solidFill>
                    </a:lnB>
                  </a:tcPr>
                </a:tc>
                <a:extLst>
                  <a:ext uri="{0D108BD9-81ED-4DB2-BD59-A6C34878D82A}">
                    <a16:rowId xmlns:a16="http://schemas.microsoft.com/office/drawing/2014/main" val="1163068288"/>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de la </a:t>
                      </a:r>
                      <a:r>
                        <a:rPr lang="en-US" sz="1200" b="1" i="0" u="none" strike="noStrike" noProof="0" dirty="0">
                          <a:latin typeface="Century Gothic"/>
                        </a:rPr>
                        <a:t>DYSARTHRIE. </a:t>
                      </a:r>
                      <a:endParaRPr lang="en-US" sz="1200" b="0" i="0" u="none" strike="noStrike" noProof="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un trouble de la communication.</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Cela </a:t>
                      </a:r>
                      <a:r>
                        <a:rPr lang="en-US" sz="1200" b="0" i="0" u="none" strike="noStrike" noProof="0" dirty="0" err="1">
                          <a:latin typeface="Century Gothic"/>
                        </a:rPr>
                        <a:t>n’affecte</a:t>
                      </a:r>
                      <a:r>
                        <a:rPr lang="en-US" sz="1200" b="0" i="0" u="none" strike="noStrike" noProof="0" dirty="0">
                          <a:latin typeface="Century Gothic"/>
                        </a:rPr>
                        <a:t> pas </a:t>
                      </a:r>
                      <a:r>
                        <a:rPr lang="en-US" sz="1200" b="0" i="0" u="none" strike="noStrike" noProof="0" dirty="0" err="1">
                          <a:latin typeface="Century Gothic"/>
                        </a:rPr>
                        <a:t>mon</a:t>
                      </a:r>
                      <a:r>
                        <a:rPr lang="en-US" sz="1200" b="0" i="0" u="none" strike="noStrike" noProof="0" dirty="0">
                          <a:latin typeface="Century Gothic"/>
                        </a:rPr>
                        <a:t> intelligence.</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err="1">
                          <a:latin typeface="Century Gothic"/>
                        </a:rPr>
                        <a:t>ivre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DDN: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Personne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a:t>
                      </a:r>
                      <a:endParaRPr lang="en-US" sz="1200" b="0" i="0" u="none" strike="noStrike" noProof="0" dirty="0"/>
                    </a:p>
                  </a:txBody>
                  <a:tcPr>
                    <a:lnR w="12700">
                      <a:solidFill>
                        <a:schemeClr val="tx1"/>
                      </a:solidFill>
                    </a:lnR>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tableau de communication</a:t>
                      </a:r>
                      <a:endParaRPr lang="en-US" sz="900" b="0" i="0" u="none" strike="noStrike" noProof="0"/>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sz="900" dirty="0" err="1"/>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42048831"/>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b="0" i="0" u="none" strike="noStrike" noProof="0" dirty="0"/>
                    </a:p>
                    <a:p>
                      <a:pPr marL="0" marR="0" lvl="0" indent="0" algn="l">
                        <a:lnSpc>
                          <a:spcPct val="100000"/>
                        </a:lnSpc>
                        <a:spcBef>
                          <a:spcPts val="0"/>
                        </a:spcBef>
                        <a:spcAft>
                          <a:spcPts val="0"/>
                        </a:spcAft>
                        <a:buNone/>
                      </a:pPr>
                      <a:r>
                        <a:rPr lang="en-US" sz="6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de la </a:t>
                      </a:r>
                      <a:r>
                        <a:rPr lang="en-US" sz="1200" b="1" i="0" u="none" strike="noStrike" noProof="0" dirty="0">
                          <a:latin typeface="Century Gothic"/>
                        </a:rPr>
                        <a:t>DYSARTHRIE. </a:t>
                      </a:r>
                      <a:endParaRPr lang="en-US" sz="1200" b="0" i="0" u="none" strike="noStrike" noProof="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un trouble de la communication.        Cela </a:t>
                      </a:r>
                      <a:r>
                        <a:rPr lang="en-US" sz="1200" b="0" i="0" u="none" strike="noStrike" noProof="0" err="1">
                          <a:latin typeface="Century Gothic"/>
                        </a:rPr>
                        <a:t>n’affecte</a:t>
                      </a:r>
                      <a:r>
                        <a:rPr lang="en-US" sz="1200" b="0" i="0" u="none" strike="noStrike" noProof="0" dirty="0">
                          <a:latin typeface="Century Gothic"/>
                        </a:rPr>
                        <a:t> pas </a:t>
                      </a:r>
                      <a:r>
                        <a:rPr lang="en-US" sz="1200" b="0" i="0" u="none" strike="noStrike" noProof="0" err="1">
                          <a:latin typeface="Century Gothic"/>
                        </a:rPr>
                        <a:t>mon</a:t>
                      </a:r>
                      <a:r>
                        <a:rPr lang="en-US" sz="1200" b="0" i="0" u="none" strike="noStrike" noProof="0" dirty="0">
                          <a:latin typeface="Century Gothic"/>
                        </a:rPr>
                        <a:t> intelligence.</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err="1">
                          <a:latin typeface="Century Gothic"/>
                        </a:rPr>
                        <a:t>ivre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DDN:    _________________________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Personne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a:t>
                      </a:r>
                      <a:endParaRPr lang="en-US" sz="1200" dirty="0"/>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tableau de communication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sz="900" dirty="0" err="1"/>
                    </a:p>
                  </a:txBody>
                  <a:tcPr>
                    <a:lnT w="12700">
                      <a:solidFill>
                        <a:schemeClr val="tx1"/>
                      </a:solidFill>
                    </a:lnT>
                  </a:tcPr>
                </a:tc>
                <a:extLst>
                  <a:ext uri="{0D108BD9-81ED-4DB2-BD59-A6C34878D82A}">
                    <a16:rowId xmlns:a16="http://schemas.microsoft.com/office/drawing/2014/main" val="3807606057"/>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de la </a:t>
                      </a:r>
                      <a:r>
                        <a:rPr lang="en-US" sz="1200" b="1" i="0" u="none" strike="noStrike" noProof="0" dirty="0">
                          <a:latin typeface="Century Gothic"/>
                        </a:rPr>
                        <a:t>DYSARTHRIE. </a:t>
                      </a:r>
                      <a:endParaRPr lang="en-US" sz="1200" b="0" i="0" u="none" strike="noStrike" noProof="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un trouble de la communication.         Cela </a:t>
                      </a:r>
                      <a:r>
                        <a:rPr lang="en-US" sz="1200" b="0" i="0" u="none" strike="noStrike" noProof="0" err="1">
                          <a:latin typeface="Century Gothic"/>
                        </a:rPr>
                        <a:t>n’affecte</a:t>
                      </a:r>
                      <a:r>
                        <a:rPr lang="en-US" sz="1200" b="0" i="0" u="none" strike="noStrike" noProof="0" dirty="0">
                          <a:latin typeface="Century Gothic"/>
                        </a:rPr>
                        <a:t> pas </a:t>
                      </a:r>
                      <a:r>
                        <a:rPr lang="en-US" sz="1200" b="0" i="0" u="none" strike="noStrike" noProof="0" err="1">
                          <a:latin typeface="Century Gothic"/>
                        </a:rPr>
                        <a:t>mon</a:t>
                      </a:r>
                      <a:r>
                        <a:rPr lang="en-US" sz="1200" b="0" i="0" u="none" strike="noStrike" noProof="0" dirty="0">
                          <a:latin typeface="Century Gothic"/>
                        </a:rPr>
                        <a:t> intelligence.</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err="1">
                          <a:latin typeface="Century Gothic"/>
                        </a:rPr>
                        <a:t>ivre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DDN: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Personne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a:t>
                      </a:r>
                      <a:endParaRPr lang="en-US" sz="1200" b="0" i="0" u="none" strike="noStrike" noProof="0" dirty="0"/>
                    </a:p>
                  </a:txBody>
                  <a:tcPr/>
                </a:tc>
                <a:tc>
                  <a:txBody>
                    <a:bodyPr/>
                    <a:lstStyle/>
                    <a:p>
                      <a:pPr marL="0" marR="0" lvl="0" indent="0" algn="l">
                        <a:lnSpc>
                          <a:spcPct val="100000"/>
                        </a:lnSpc>
                        <a:spcBef>
                          <a:spcPts val="0"/>
                        </a:spcBef>
                        <a:spcAft>
                          <a:spcPts val="0"/>
                        </a:spcAft>
                        <a:buNone/>
                      </a:pPr>
                      <a:r>
                        <a:rPr lang="en-US" sz="900" b="1" i="0" u="none" strike="noStrike" noProof="0" dirty="0">
                          <a:latin typeface="Century Gothic"/>
                        </a:rPr>
                        <a:t>    </a:t>
                      </a: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tableau de communication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dirty="0" err="1"/>
                    </a:p>
                  </a:txBody>
                  <a:tcPr/>
                </a:tc>
                <a:extLst>
                  <a:ext uri="{0D108BD9-81ED-4DB2-BD59-A6C34878D82A}">
                    <a16:rowId xmlns:a16="http://schemas.microsoft.com/office/drawing/2014/main" val="4083771344"/>
                  </a:ext>
                </a:extLst>
              </a:tr>
            </a:tbl>
          </a:graphicData>
        </a:graphic>
      </p:graphicFrame>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2859102" y="2393822"/>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4" name="TextBox 23">
            <a:extLst>
              <a:ext uri="{FF2B5EF4-FFF2-40B4-BE49-F238E27FC236}">
                <a16:creationId xmlns:a16="http://schemas.microsoft.com/office/drawing/2014/main" id="{22DE721B-C286-4AD7-AB9C-4B9E43ADBC83}"/>
              </a:ext>
            </a:extLst>
          </p:cNvPr>
          <p:cNvSpPr txBox="1"/>
          <p:nvPr/>
        </p:nvSpPr>
        <p:spPr>
          <a:xfrm>
            <a:off x="696668" y="315362"/>
            <a:ext cx="659473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dirty="0">
                <a:latin typeface="Century Gothic"/>
              </a:rPr>
              <a:t>Dysarthria Wallet Cards - French</a:t>
            </a:r>
          </a:p>
        </p:txBody>
      </p:sp>
      <p:pic>
        <p:nvPicPr>
          <p:cNvPr id="25" name="Picture 20" descr="Icon&#10;&#10;Description automatically generated">
            <a:extLst>
              <a:ext uri="{FF2B5EF4-FFF2-40B4-BE49-F238E27FC236}">
                <a16:creationId xmlns:a16="http://schemas.microsoft.com/office/drawing/2014/main" id="{029AD228-7D30-C372-67F1-4E50A960B6CD}"/>
              </a:ext>
            </a:extLst>
          </p:cNvPr>
          <p:cNvPicPr>
            <a:picLocks noChangeAspect="1"/>
          </p:cNvPicPr>
          <p:nvPr/>
        </p:nvPicPr>
        <p:blipFill>
          <a:blip r:embed="rId2"/>
          <a:stretch>
            <a:fillRect/>
          </a:stretch>
        </p:blipFill>
        <p:spPr>
          <a:xfrm>
            <a:off x="2794062" y="4244399"/>
            <a:ext cx="942257" cy="942975"/>
          </a:xfrm>
          <a:prstGeom prst="rect">
            <a:avLst/>
          </a:prstGeom>
        </p:spPr>
      </p:pic>
      <p:pic>
        <p:nvPicPr>
          <p:cNvPr id="26" name="Picture 20" descr="Icon&#10;&#10;Description automatically generated">
            <a:extLst>
              <a:ext uri="{FF2B5EF4-FFF2-40B4-BE49-F238E27FC236}">
                <a16:creationId xmlns:a16="http://schemas.microsoft.com/office/drawing/2014/main" id="{3CBF9A7D-4263-F76E-442E-A9A5DF3ADBAC}"/>
              </a:ext>
            </a:extLst>
          </p:cNvPr>
          <p:cNvPicPr>
            <a:picLocks noChangeAspect="1"/>
          </p:cNvPicPr>
          <p:nvPr/>
        </p:nvPicPr>
        <p:blipFill>
          <a:blip r:embed="rId2"/>
          <a:stretch>
            <a:fillRect/>
          </a:stretch>
        </p:blipFill>
        <p:spPr>
          <a:xfrm>
            <a:off x="2796259" y="6108190"/>
            <a:ext cx="942257" cy="942975"/>
          </a:xfrm>
          <a:prstGeom prst="rect">
            <a:avLst/>
          </a:prstGeom>
        </p:spPr>
      </p:pic>
      <p:pic>
        <p:nvPicPr>
          <p:cNvPr id="27" name="Picture 20" descr="Icon&#10;&#10;Description automatically generated">
            <a:extLst>
              <a:ext uri="{FF2B5EF4-FFF2-40B4-BE49-F238E27FC236}">
                <a16:creationId xmlns:a16="http://schemas.microsoft.com/office/drawing/2014/main" id="{749A81C0-7447-7D20-7BB0-708DCA4DE3BE}"/>
              </a:ext>
            </a:extLst>
          </p:cNvPr>
          <p:cNvPicPr>
            <a:picLocks noChangeAspect="1"/>
          </p:cNvPicPr>
          <p:nvPr/>
        </p:nvPicPr>
        <p:blipFill>
          <a:blip r:embed="rId2"/>
          <a:stretch>
            <a:fillRect/>
          </a:stretch>
        </p:blipFill>
        <p:spPr>
          <a:xfrm>
            <a:off x="2798885" y="7962496"/>
            <a:ext cx="942257" cy="942975"/>
          </a:xfrm>
          <a:prstGeom prst="rect">
            <a:avLst/>
          </a:prstGeom>
        </p:spPr>
      </p:pic>
      <p:sp>
        <p:nvSpPr>
          <p:cNvPr id="2" name="TextBox 1">
            <a:extLst>
              <a:ext uri="{FF2B5EF4-FFF2-40B4-BE49-F238E27FC236}">
                <a16:creationId xmlns:a16="http://schemas.microsoft.com/office/drawing/2014/main" id="{D5BD7835-87FC-8958-09F9-213880FD3769}"/>
              </a:ext>
            </a:extLst>
          </p:cNvPr>
          <p:cNvSpPr txBox="1"/>
          <p:nvPr/>
        </p:nvSpPr>
        <p:spPr>
          <a:xfrm>
            <a:off x="-3396069" y="878866"/>
            <a:ext cx="274320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a:latin typeface="Arial"/>
              <a:cs typeface="Arial"/>
            </a:endParaRPr>
          </a:p>
        </p:txBody>
      </p:sp>
    </p:spTree>
    <p:extLst>
      <p:ext uri="{BB962C8B-B14F-4D97-AF65-F5344CB8AC3E}">
        <p14:creationId xmlns:p14="http://schemas.microsoft.com/office/powerpoint/2010/main" val="3667464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22">
            <a:extLst>
              <a:ext uri="{FF2B5EF4-FFF2-40B4-BE49-F238E27FC236}">
                <a16:creationId xmlns:a16="http://schemas.microsoft.com/office/drawing/2014/main" id="{1B9E11EF-1472-F2AD-AD44-9C67E9688ACC}"/>
              </a:ext>
            </a:extLst>
          </p:cNvPr>
          <p:cNvGraphicFramePr>
            <a:graphicFrameLocks noGrp="1"/>
          </p:cNvGraphicFramePr>
          <p:nvPr>
            <p:extLst>
              <p:ext uri="{D42A27DB-BD31-4B8C-83A1-F6EECF244321}">
                <p14:modId xmlns:p14="http://schemas.microsoft.com/office/powerpoint/2010/main" val="1669850821"/>
              </p:ext>
            </p:extLst>
          </p:nvPr>
        </p:nvGraphicFramePr>
        <p:xfrm>
          <a:off x="559821" y="1458689"/>
          <a:ext cx="6525808" cy="7802880"/>
        </p:xfrm>
        <a:graphic>
          <a:graphicData uri="http://schemas.openxmlformats.org/drawingml/2006/table">
            <a:tbl>
              <a:tblPr firstRow="1" bandRow="1">
                <a:tableStyleId>{5940675A-B579-460E-94D1-54222C63F5DA}</a:tableStyleId>
              </a:tblPr>
              <a:tblGrid>
                <a:gridCol w="3271035">
                  <a:extLst>
                    <a:ext uri="{9D8B030D-6E8A-4147-A177-3AD203B41FA5}">
                      <a16:colId xmlns:a16="http://schemas.microsoft.com/office/drawing/2014/main" val="710074797"/>
                    </a:ext>
                  </a:extLst>
                </a:gridCol>
                <a:gridCol w="3254773">
                  <a:extLst>
                    <a:ext uri="{9D8B030D-6E8A-4147-A177-3AD203B41FA5}">
                      <a16:colId xmlns:a16="http://schemas.microsoft.com/office/drawing/2014/main" val="4026485156"/>
                    </a:ext>
                  </a:extLst>
                </a:gridCol>
              </a:tblGrid>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lvl="0" algn="l">
                        <a:lnSpc>
                          <a:spcPct val="100000"/>
                        </a:lnSpc>
                        <a:spcBef>
                          <a:spcPts val="0"/>
                        </a:spcBef>
                        <a:spcAft>
                          <a:spcPts val="0"/>
                        </a:spcAft>
                        <a:buNone/>
                      </a:pPr>
                      <a:r>
                        <a:rPr lang="en-US" sz="1200" b="0" i="0" u="none" strike="noStrike" noProof="0" dirty="0">
                          <a:latin typeface="Arial"/>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de </a:t>
                      </a:r>
                      <a:r>
                        <a:rPr lang="en-US" sz="1200" b="0" i="0" u="none" strike="noStrike" noProof="0" dirty="0" err="1">
                          <a:latin typeface="Century Gothic"/>
                        </a:rPr>
                        <a:t>l’</a:t>
                      </a:r>
                      <a:r>
                        <a:rPr lang="en-US" sz="1200" b="1" i="0" u="none" strike="noStrike" noProof="0" dirty="0" err="1">
                          <a:latin typeface="Century Gothic"/>
                        </a:rPr>
                        <a:t>APHASIE</a:t>
                      </a:r>
                      <a:r>
                        <a:rPr lang="en-US" sz="1200" b="0" i="0" u="none" strike="noStrike" noProof="0" dirty="0">
                          <a:latin typeface="Century Gothic"/>
                        </a:rPr>
                        <a:t> et de </a:t>
                      </a:r>
                      <a:r>
                        <a:rPr lang="en-US" sz="1200" b="0" i="0" u="none" strike="noStrike" noProof="0" dirty="0" err="1">
                          <a:latin typeface="Century Gothic"/>
                        </a:rPr>
                        <a:t>l'</a:t>
                      </a:r>
                      <a:r>
                        <a:rPr lang="en-US" sz="1200" b="1" i="0" u="none" strike="noStrike" noProof="0" dirty="0" err="1">
                          <a:latin typeface="Century Gothic"/>
                        </a:rPr>
                        <a:t>APRAXIE</a:t>
                      </a:r>
                      <a:r>
                        <a:rPr lang="en-US" sz="1200" b="1" i="0" u="none" strike="noStrike" noProof="0" dirty="0">
                          <a:latin typeface="Century Gothic"/>
                        </a:rPr>
                        <a:t>. </a:t>
                      </a:r>
                      <a:endParaRPr lang="en-US" sz="1200" b="0" i="0" u="none" strike="noStrike" noProof="0">
                        <a:latin typeface="Century Gothic"/>
                      </a:endParaRPr>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un trouble de la communication. </a:t>
                      </a:r>
                    </a:p>
                    <a:p>
                      <a:pPr lvl="0" algn="l">
                        <a:lnSpc>
                          <a:spcPct val="100000"/>
                        </a:lnSpc>
                        <a:spcBef>
                          <a:spcPts val="0"/>
                        </a:spcBef>
                        <a:spcAft>
                          <a:spcPts val="0"/>
                        </a:spcAft>
                        <a:buNone/>
                      </a:pPr>
                      <a:r>
                        <a:rPr lang="en-US" sz="1200" b="0" i="0" u="none" strike="noStrike" noProof="0" dirty="0">
                          <a:latin typeface="Century Gothic"/>
                        </a:rPr>
                        <a:t>    Cela </a:t>
                      </a:r>
                      <a:r>
                        <a:rPr lang="en-US" sz="1200" b="0" i="0" u="none" strike="noStrike" noProof="0" dirty="0" err="1">
                          <a:latin typeface="Century Gothic"/>
                        </a:rPr>
                        <a:t>n’affecte</a:t>
                      </a:r>
                      <a:r>
                        <a:rPr lang="en-US" sz="1200" b="0" i="0" u="none" strike="noStrike" noProof="0" dirty="0">
                          <a:latin typeface="Century Gothic"/>
                        </a:rPr>
                        <a:t> pas </a:t>
                      </a:r>
                      <a:r>
                        <a:rPr lang="en-US" sz="1200" b="0" i="0" u="none" strike="noStrike" noProof="0" dirty="0" err="1">
                          <a:latin typeface="Century Gothic"/>
                        </a:rPr>
                        <a:t>mon</a:t>
                      </a:r>
                      <a:r>
                        <a:rPr lang="en-US" sz="1200" b="0" i="0" u="none" strike="noStrike" noProof="0" dirty="0">
                          <a:latin typeface="Century Gothic"/>
                        </a:rPr>
                        <a:t> intelligence.</a:t>
                      </a:r>
                      <a:endParaRPr lang="en-US" dirty="0"/>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err="1">
                          <a:latin typeface="Century Gothic"/>
                        </a:rPr>
                        <a:t>ivre</a:t>
                      </a:r>
                      <a:r>
                        <a:rPr lang="en-US" sz="1200" b="0" i="0" u="none" strike="noStrike" noProof="0" dirty="0">
                          <a:latin typeface="Century Gothic"/>
                        </a:rPr>
                        <a:t>. </a:t>
                      </a: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a:t>
                      </a:r>
                    </a:p>
                    <a:p>
                      <a:pPr lvl="0" algn="l">
                        <a:lnSpc>
                          <a:spcPct val="100000"/>
                        </a:lnSpc>
                        <a:spcBef>
                          <a:spcPts val="0"/>
                        </a:spcBef>
                        <a:spcAft>
                          <a:spcPts val="0"/>
                        </a:spcAft>
                        <a:buNone/>
                      </a:pPr>
                      <a:r>
                        <a:rPr lang="en-US" sz="1200" b="0" i="0" u="none" strike="noStrike" noProof="0" dirty="0">
                          <a:latin typeface="Century Gothic"/>
                        </a:rPr>
                        <a:t>DDN:    ______________________</a:t>
                      </a:r>
                    </a:p>
                    <a:p>
                      <a:pPr lvl="0" algn="l">
                        <a:lnSpc>
                          <a:spcPct val="100000"/>
                        </a:lnSpc>
                        <a:spcBef>
                          <a:spcPts val="0"/>
                        </a:spcBef>
                        <a:spcAft>
                          <a:spcPts val="0"/>
                        </a:spcAft>
                        <a:buNone/>
                      </a:pPr>
                      <a:r>
                        <a:rPr lang="en-US" sz="1200" b="0" i="0" u="none" strike="noStrike" noProof="0" dirty="0">
                          <a:latin typeface="Century Gothic"/>
                        </a:rPr>
                        <a:t>Personne </a:t>
                      </a:r>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___________________________</a:t>
                      </a: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tableau de communication</a:t>
                      </a:r>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sz="900" b="0" i="0" u="none" strike="noStrike" noProof="0">
                        <a:latin typeface="Century Gothic"/>
                      </a:endParaRPr>
                    </a:p>
                  </a:txBody>
                  <a:tcPr>
                    <a:lnB w="12700">
                      <a:solidFill>
                        <a:schemeClr val="tx1"/>
                      </a:solidFill>
                    </a:lnB>
                  </a:tcPr>
                </a:tc>
                <a:extLst>
                  <a:ext uri="{0D108BD9-81ED-4DB2-BD59-A6C34878D82A}">
                    <a16:rowId xmlns:a16="http://schemas.microsoft.com/office/drawing/2014/main" val="1163068288"/>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de </a:t>
                      </a:r>
                      <a:r>
                        <a:rPr lang="en-US" sz="1200" b="0" i="0" u="none" strike="noStrike" noProof="0" dirty="0" err="1">
                          <a:latin typeface="Century Gothic"/>
                        </a:rPr>
                        <a:t>l’</a:t>
                      </a:r>
                      <a:r>
                        <a:rPr lang="en-US" sz="1200" b="1" i="0" u="none" strike="noStrike" noProof="0" dirty="0" err="1">
                          <a:latin typeface="Century Gothic"/>
                        </a:rPr>
                        <a:t>APHASIE</a:t>
                      </a:r>
                      <a:r>
                        <a:rPr lang="en-US" sz="1200" b="0" i="0" u="none" strike="noStrike" noProof="0" dirty="0">
                          <a:latin typeface="Century Gothic"/>
                        </a:rPr>
                        <a:t> et de </a:t>
                      </a:r>
                      <a:r>
                        <a:rPr lang="en-US" sz="1200" b="0" i="0" u="none" strike="noStrike" noProof="0" dirty="0" err="1">
                          <a:latin typeface="Century Gothic"/>
                        </a:rPr>
                        <a:t>l'</a:t>
                      </a:r>
                      <a:r>
                        <a:rPr lang="en-US" sz="1200" b="1" i="0" u="none" strike="noStrike" noProof="0" dirty="0" err="1">
                          <a:latin typeface="Century Gothic"/>
                        </a:rPr>
                        <a:t>APRAXIE</a:t>
                      </a:r>
                      <a:r>
                        <a:rPr lang="en-US" sz="1200" b="1"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un trouble de la communication.</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Cela </a:t>
                      </a:r>
                      <a:r>
                        <a:rPr lang="en-US" sz="1200" b="0" i="0" u="none" strike="noStrike" noProof="0" dirty="0" err="1">
                          <a:latin typeface="Century Gothic"/>
                        </a:rPr>
                        <a:t>n’affecte</a:t>
                      </a:r>
                      <a:r>
                        <a:rPr lang="en-US" sz="1200" b="0" i="0" u="none" strike="noStrike" noProof="0" dirty="0">
                          <a:latin typeface="Century Gothic"/>
                        </a:rPr>
                        <a:t> pas </a:t>
                      </a:r>
                      <a:r>
                        <a:rPr lang="en-US" sz="1200" b="0" i="0" u="none" strike="noStrike" noProof="0" dirty="0" err="1">
                          <a:latin typeface="Century Gothic"/>
                        </a:rPr>
                        <a:t>mon</a:t>
                      </a:r>
                      <a:r>
                        <a:rPr lang="en-US" sz="1200" b="0" i="0" u="none" strike="noStrike" noProof="0" dirty="0">
                          <a:latin typeface="Century Gothic"/>
                        </a:rPr>
                        <a:t> intelligence.</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err="1">
                          <a:latin typeface="Century Gothic"/>
                        </a:rPr>
                        <a:t>ivre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DDN: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Personne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a:t>
                      </a:r>
                      <a:endParaRPr lang="en-US" sz="1200" b="0" i="0" u="none" strike="noStrike" noProof="0" dirty="0"/>
                    </a:p>
                  </a:txBody>
                  <a:tcPr>
                    <a:lnR w="12700">
                      <a:solidFill>
                        <a:schemeClr val="tx1"/>
                      </a:solidFill>
                    </a:lnR>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tableau de communication</a:t>
                      </a:r>
                      <a:endParaRPr lang="en-US" sz="900" b="0" i="0" u="none" strike="noStrike" noProof="0"/>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sz="900" dirty="0" err="1"/>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42048831"/>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b="0" i="0" u="none" strike="noStrike" noProof="0" dirty="0"/>
                    </a:p>
                    <a:p>
                      <a:pPr marL="0" marR="0" lvl="0" indent="0" algn="l">
                        <a:lnSpc>
                          <a:spcPct val="100000"/>
                        </a:lnSpc>
                        <a:spcBef>
                          <a:spcPts val="0"/>
                        </a:spcBef>
                        <a:spcAft>
                          <a:spcPts val="0"/>
                        </a:spcAft>
                        <a:buNone/>
                      </a:pPr>
                      <a:r>
                        <a:rPr lang="en-US" sz="6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de </a:t>
                      </a:r>
                      <a:r>
                        <a:rPr lang="en-US" sz="1200" b="0" i="0" u="none" strike="noStrike" noProof="0" dirty="0" err="1">
                          <a:latin typeface="Century Gothic"/>
                        </a:rPr>
                        <a:t>l’</a:t>
                      </a:r>
                      <a:r>
                        <a:rPr lang="en-US" sz="1200" b="1" i="0" u="none" strike="noStrike" noProof="0" dirty="0" err="1">
                          <a:latin typeface="Century Gothic"/>
                        </a:rPr>
                        <a:t>APHASIE</a:t>
                      </a:r>
                      <a:r>
                        <a:rPr lang="en-US" sz="1200" b="0" i="0" u="none" strike="noStrike" noProof="0" dirty="0">
                          <a:latin typeface="Century Gothic"/>
                        </a:rPr>
                        <a:t> et de </a:t>
                      </a:r>
                      <a:r>
                        <a:rPr lang="en-US" sz="1200" b="0" i="0" u="none" strike="noStrike" noProof="0" dirty="0" err="1">
                          <a:latin typeface="Century Gothic"/>
                        </a:rPr>
                        <a:t>l'</a:t>
                      </a:r>
                      <a:r>
                        <a:rPr lang="en-US" sz="1200" b="1" i="0" u="none" strike="noStrike" noProof="0" dirty="0" err="1">
                          <a:latin typeface="Century Gothic"/>
                        </a:rPr>
                        <a:t>APRAXIE</a:t>
                      </a:r>
                      <a:r>
                        <a:rPr lang="en-US" sz="1200" b="1"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un trouble de la communication.        Cela </a:t>
                      </a:r>
                      <a:r>
                        <a:rPr lang="en-US" sz="1200" b="0" i="0" u="none" strike="noStrike" noProof="0" err="1">
                          <a:latin typeface="Century Gothic"/>
                        </a:rPr>
                        <a:t>n’affecte</a:t>
                      </a:r>
                      <a:r>
                        <a:rPr lang="en-US" sz="1200" b="0" i="0" u="none" strike="noStrike" noProof="0" dirty="0">
                          <a:latin typeface="Century Gothic"/>
                        </a:rPr>
                        <a:t> pas </a:t>
                      </a:r>
                      <a:r>
                        <a:rPr lang="en-US" sz="1200" b="0" i="0" u="none" strike="noStrike" noProof="0" err="1">
                          <a:latin typeface="Century Gothic"/>
                        </a:rPr>
                        <a:t>mon</a:t>
                      </a:r>
                      <a:r>
                        <a:rPr lang="en-US" sz="1200" b="0" i="0" u="none" strike="noStrike" noProof="0" dirty="0">
                          <a:latin typeface="Century Gothic"/>
                        </a:rPr>
                        <a:t> intelligence.</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err="1">
                          <a:latin typeface="Century Gothic"/>
                        </a:rPr>
                        <a:t>ivre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DDN:    _________________________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Personne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a:t>
                      </a:r>
                      <a:endParaRPr lang="en-US" sz="1200" dirty="0"/>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tableau de communication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sz="900" dirty="0" err="1"/>
                    </a:p>
                  </a:txBody>
                  <a:tcPr>
                    <a:lnT w="12700">
                      <a:solidFill>
                        <a:schemeClr val="tx1"/>
                      </a:solidFill>
                    </a:lnT>
                  </a:tcPr>
                </a:tc>
                <a:extLst>
                  <a:ext uri="{0D108BD9-81ED-4DB2-BD59-A6C34878D82A}">
                    <a16:rowId xmlns:a16="http://schemas.microsoft.com/office/drawing/2014/main" val="3807606057"/>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de </a:t>
                      </a:r>
                      <a:r>
                        <a:rPr lang="en-US" sz="1200" b="0" i="0" u="none" strike="noStrike" noProof="0" dirty="0" err="1">
                          <a:latin typeface="Century Gothic"/>
                        </a:rPr>
                        <a:t>l’</a:t>
                      </a:r>
                      <a:r>
                        <a:rPr lang="en-US" sz="1200" b="1" i="0" u="none" strike="noStrike" noProof="0" dirty="0" err="1">
                          <a:latin typeface="Century Gothic"/>
                        </a:rPr>
                        <a:t>APHASIE</a:t>
                      </a:r>
                      <a:r>
                        <a:rPr lang="en-US" sz="1200" b="0" i="0" u="none" strike="noStrike" noProof="0" dirty="0">
                          <a:latin typeface="Century Gothic"/>
                        </a:rPr>
                        <a:t> et de </a:t>
                      </a:r>
                      <a:r>
                        <a:rPr lang="en-US" sz="1200" b="0" i="0" u="none" strike="noStrike" noProof="0" dirty="0" err="1">
                          <a:latin typeface="Century Gothic"/>
                        </a:rPr>
                        <a:t>l'</a:t>
                      </a:r>
                      <a:r>
                        <a:rPr lang="en-US" sz="1200" b="1" i="0" u="none" strike="noStrike" noProof="0" dirty="0" err="1">
                          <a:latin typeface="Century Gothic"/>
                        </a:rPr>
                        <a:t>APRAXIE</a:t>
                      </a:r>
                      <a:r>
                        <a:rPr lang="en-US" sz="1200" b="1"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un trouble de la communication.         Cela </a:t>
                      </a:r>
                      <a:r>
                        <a:rPr lang="en-US" sz="1200" b="0" i="0" u="none" strike="noStrike" noProof="0" err="1">
                          <a:latin typeface="Century Gothic"/>
                        </a:rPr>
                        <a:t>n’affecte</a:t>
                      </a:r>
                      <a:r>
                        <a:rPr lang="en-US" sz="1200" b="0" i="0" u="none" strike="noStrike" noProof="0" dirty="0">
                          <a:latin typeface="Century Gothic"/>
                        </a:rPr>
                        <a:t> pas </a:t>
                      </a:r>
                      <a:r>
                        <a:rPr lang="en-US" sz="1200" b="0" i="0" u="none" strike="noStrike" noProof="0" err="1">
                          <a:latin typeface="Century Gothic"/>
                        </a:rPr>
                        <a:t>mon</a:t>
                      </a:r>
                      <a:r>
                        <a:rPr lang="en-US" sz="1200" b="0" i="0" u="none" strike="noStrike" noProof="0" dirty="0">
                          <a:latin typeface="Century Gothic"/>
                        </a:rPr>
                        <a:t> intelligence.</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err="1">
                          <a:latin typeface="Century Gothic"/>
                        </a:rPr>
                        <a:t>ivre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DDN: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Personne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a:t>
                      </a:r>
                      <a:endParaRPr lang="en-US" sz="1200" b="0" i="0" u="none" strike="noStrike" noProof="0" dirty="0"/>
                    </a:p>
                  </a:txBody>
                  <a:tcPr/>
                </a:tc>
                <a:tc>
                  <a:txBody>
                    <a:bodyPr/>
                    <a:lstStyle/>
                    <a:p>
                      <a:pPr marL="0" marR="0" lvl="0" indent="0" algn="l">
                        <a:lnSpc>
                          <a:spcPct val="100000"/>
                        </a:lnSpc>
                        <a:spcBef>
                          <a:spcPts val="0"/>
                        </a:spcBef>
                        <a:spcAft>
                          <a:spcPts val="0"/>
                        </a:spcAft>
                        <a:buNone/>
                      </a:pPr>
                      <a:r>
                        <a:rPr lang="en-US" sz="900" b="1" i="0" u="none" strike="noStrike" noProof="0" dirty="0">
                          <a:latin typeface="Century Gothic"/>
                        </a:rPr>
                        <a:t>    </a:t>
                      </a: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tableau de communication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dirty="0" err="1"/>
                    </a:p>
                  </a:txBody>
                  <a:tcPr/>
                </a:tc>
                <a:extLst>
                  <a:ext uri="{0D108BD9-81ED-4DB2-BD59-A6C34878D82A}">
                    <a16:rowId xmlns:a16="http://schemas.microsoft.com/office/drawing/2014/main" val="4083771344"/>
                  </a:ext>
                </a:extLst>
              </a:tr>
            </a:tbl>
          </a:graphicData>
        </a:graphic>
      </p:graphicFrame>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2794061" y="2339628"/>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4" name="TextBox 23">
            <a:extLst>
              <a:ext uri="{FF2B5EF4-FFF2-40B4-BE49-F238E27FC236}">
                <a16:creationId xmlns:a16="http://schemas.microsoft.com/office/drawing/2014/main" id="{22DE721B-C286-4AD7-AB9C-4B9E43ADBC83}"/>
              </a:ext>
            </a:extLst>
          </p:cNvPr>
          <p:cNvSpPr txBox="1"/>
          <p:nvPr/>
        </p:nvSpPr>
        <p:spPr>
          <a:xfrm>
            <a:off x="414280" y="234680"/>
            <a:ext cx="7361212"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dirty="0">
                <a:latin typeface="Century Gothic"/>
              </a:rPr>
              <a:t>Aphasia + Apraxia Wallet Cards - French</a:t>
            </a:r>
          </a:p>
        </p:txBody>
      </p:sp>
      <p:pic>
        <p:nvPicPr>
          <p:cNvPr id="25" name="Picture 20" descr="Icon&#10;&#10;Description automatically generated">
            <a:extLst>
              <a:ext uri="{FF2B5EF4-FFF2-40B4-BE49-F238E27FC236}">
                <a16:creationId xmlns:a16="http://schemas.microsoft.com/office/drawing/2014/main" id="{029AD228-7D30-C372-67F1-4E50A960B6CD}"/>
              </a:ext>
            </a:extLst>
          </p:cNvPr>
          <p:cNvPicPr>
            <a:picLocks noChangeAspect="1"/>
          </p:cNvPicPr>
          <p:nvPr/>
        </p:nvPicPr>
        <p:blipFill>
          <a:blip r:embed="rId2"/>
          <a:stretch>
            <a:fillRect/>
          </a:stretch>
        </p:blipFill>
        <p:spPr>
          <a:xfrm>
            <a:off x="2794062" y="4179366"/>
            <a:ext cx="942257" cy="942975"/>
          </a:xfrm>
          <a:prstGeom prst="rect">
            <a:avLst/>
          </a:prstGeom>
        </p:spPr>
      </p:pic>
      <p:pic>
        <p:nvPicPr>
          <p:cNvPr id="26" name="Picture 20" descr="Icon&#10;&#10;Description automatically generated">
            <a:extLst>
              <a:ext uri="{FF2B5EF4-FFF2-40B4-BE49-F238E27FC236}">
                <a16:creationId xmlns:a16="http://schemas.microsoft.com/office/drawing/2014/main" id="{3CBF9A7D-4263-F76E-442E-A9A5DF3ADBAC}"/>
              </a:ext>
            </a:extLst>
          </p:cNvPr>
          <p:cNvPicPr>
            <a:picLocks noChangeAspect="1"/>
          </p:cNvPicPr>
          <p:nvPr/>
        </p:nvPicPr>
        <p:blipFill>
          <a:blip r:embed="rId2"/>
          <a:stretch>
            <a:fillRect/>
          </a:stretch>
        </p:blipFill>
        <p:spPr>
          <a:xfrm>
            <a:off x="2796259" y="6064835"/>
            <a:ext cx="942257" cy="942975"/>
          </a:xfrm>
          <a:prstGeom prst="rect">
            <a:avLst/>
          </a:prstGeom>
        </p:spPr>
      </p:pic>
      <p:pic>
        <p:nvPicPr>
          <p:cNvPr id="27" name="Picture 20" descr="Icon&#10;&#10;Description automatically generated">
            <a:extLst>
              <a:ext uri="{FF2B5EF4-FFF2-40B4-BE49-F238E27FC236}">
                <a16:creationId xmlns:a16="http://schemas.microsoft.com/office/drawing/2014/main" id="{749A81C0-7447-7D20-7BB0-708DCA4DE3BE}"/>
              </a:ext>
            </a:extLst>
          </p:cNvPr>
          <p:cNvPicPr>
            <a:picLocks noChangeAspect="1"/>
          </p:cNvPicPr>
          <p:nvPr/>
        </p:nvPicPr>
        <p:blipFill>
          <a:blip r:embed="rId2"/>
          <a:stretch>
            <a:fillRect/>
          </a:stretch>
        </p:blipFill>
        <p:spPr>
          <a:xfrm>
            <a:off x="2798885" y="7940818"/>
            <a:ext cx="942257" cy="942975"/>
          </a:xfrm>
          <a:prstGeom prst="rect">
            <a:avLst/>
          </a:prstGeom>
        </p:spPr>
      </p:pic>
      <p:sp>
        <p:nvSpPr>
          <p:cNvPr id="2" name="TextBox 1">
            <a:extLst>
              <a:ext uri="{FF2B5EF4-FFF2-40B4-BE49-F238E27FC236}">
                <a16:creationId xmlns:a16="http://schemas.microsoft.com/office/drawing/2014/main" id="{D5BD7835-87FC-8958-09F9-213880FD3769}"/>
              </a:ext>
            </a:extLst>
          </p:cNvPr>
          <p:cNvSpPr txBox="1"/>
          <p:nvPr/>
        </p:nvSpPr>
        <p:spPr>
          <a:xfrm>
            <a:off x="-3396069" y="878866"/>
            <a:ext cx="274320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a:latin typeface="Arial"/>
              <a:cs typeface="Arial"/>
            </a:endParaRPr>
          </a:p>
        </p:txBody>
      </p:sp>
    </p:spTree>
    <p:extLst>
      <p:ext uri="{BB962C8B-B14F-4D97-AF65-F5344CB8AC3E}">
        <p14:creationId xmlns:p14="http://schemas.microsoft.com/office/powerpoint/2010/main" val="825605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22">
            <a:extLst>
              <a:ext uri="{FF2B5EF4-FFF2-40B4-BE49-F238E27FC236}">
                <a16:creationId xmlns:a16="http://schemas.microsoft.com/office/drawing/2014/main" id="{1B9E11EF-1472-F2AD-AD44-9C67E9688ACC}"/>
              </a:ext>
            </a:extLst>
          </p:cNvPr>
          <p:cNvGraphicFramePr>
            <a:graphicFrameLocks noGrp="1"/>
          </p:cNvGraphicFramePr>
          <p:nvPr>
            <p:extLst>
              <p:ext uri="{D42A27DB-BD31-4B8C-83A1-F6EECF244321}">
                <p14:modId xmlns:p14="http://schemas.microsoft.com/office/powerpoint/2010/main" val="1804338689"/>
              </p:ext>
            </p:extLst>
          </p:nvPr>
        </p:nvGraphicFramePr>
        <p:xfrm>
          <a:off x="538141" y="1371978"/>
          <a:ext cx="6525808" cy="7802880"/>
        </p:xfrm>
        <a:graphic>
          <a:graphicData uri="http://schemas.openxmlformats.org/drawingml/2006/table">
            <a:tbl>
              <a:tblPr firstRow="1" bandRow="1">
                <a:tableStyleId>{5940675A-B579-460E-94D1-54222C63F5DA}</a:tableStyleId>
              </a:tblPr>
              <a:tblGrid>
                <a:gridCol w="3271035">
                  <a:extLst>
                    <a:ext uri="{9D8B030D-6E8A-4147-A177-3AD203B41FA5}">
                      <a16:colId xmlns:a16="http://schemas.microsoft.com/office/drawing/2014/main" val="710074797"/>
                    </a:ext>
                  </a:extLst>
                </a:gridCol>
                <a:gridCol w="3254773">
                  <a:extLst>
                    <a:ext uri="{9D8B030D-6E8A-4147-A177-3AD203B41FA5}">
                      <a16:colId xmlns:a16="http://schemas.microsoft.com/office/drawing/2014/main" val="4026485156"/>
                    </a:ext>
                  </a:extLst>
                </a:gridCol>
              </a:tblGrid>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lvl="0" algn="l">
                        <a:lnSpc>
                          <a:spcPct val="100000"/>
                        </a:lnSpc>
                        <a:spcBef>
                          <a:spcPts val="0"/>
                        </a:spcBef>
                        <a:spcAft>
                          <a:spcPts val="0"/>
                        </a:spcAft>
                        <a:buNone/>
                      </a:pPr>
                      <a:r>
                        <a:rPr lang="en-US" sz="1200" b="0" i="0" u="none" strike="noStrike" noProof="0" dirty="0">
                          <a:latin typeface="Arial"/>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de </a:t>
                      </a:r>
                      <a:r>
                        <a:rPr lang="en-US" sz="1200" b="0" i="0" u="none" strike="noStrike" noProof="0" dirty="0" err="1">
                          <a:latin typeface="Century Gothic"/>
                        </a:rPr>
                        <a:t>l’</a:t>
                      </a:r>
                      <a:r>
                        <a:rPr lang="en-US" sz="1200" b="1" i="0" u="none" strike="noStrike" noProof="0" dirty="0" err="1">
                          <a:latin typeface="Century Gothic"/>
                        </a:rPr>
                        <a:t>APHASIE</a:t>
                      </a:r>
                      <a:r>
                        <a:rPr lang="en-US" sz="1200" b="0" i="0" u="none" strike="noStrike" noProof="0" dirty="0">
                          <a:latin typeface="Century Gothic"/>
                        </a:rPr>
                        <a:t> et de la </a:t>
                      </a:r>
                      <a:r>
                        <a:rPr lang="en-US" sz="1200" b="1" i="0" u="none" strike="noStrike" noProof="0" dirty="0">
                          <a:latin typeface="Century Gothic"/>
                        </a:rPr>
                        <a:t>DYSARTHRIE. </a:t>
                      </a:r>
                      <a:endParaRPr lang="en-US" sz="1200" b="0" i="0" u="none" strike="noStrike" noProof="0" dirty="0">
                        <a:latin typeface="Century Gothic"/>
                      </a:endParaRPr>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un trouble de la communication. </a:t>
                      </a:r>
                    </a:p>
                    <a:p>
                      <a:pPr lvl="0" algn="l">
                        <a:lnSpc>
                          <a:spcPct val="100000"/>
                        </a:lnSpc>
                        <a:spcBef>
                          <a:spcPts val="0"/>
                        </a:spcBef>
                        <a:spcAft>
                          <a:spcPts val="0"/>
                        </a:spcAft>
                        <a:buNone/>
                      </a:pPr>
                      <a:r>
                        <a:rPr lang="en-US" sz="1200" b="0" i="0" u="none" strike="noStrike" noProof="0" dirty="0">
                          <a:latin typeface="Century Gothic"/>
                        </a:rPr>
                        <a:t>    Cela </a:t>
                      </a:r>
                      <a:r>
                        <a:rPr lang="en-US" sz="1200" b="0" i="0" u="none" strike="noStrike" noProof="0" dirty="0" err="1">
                          <a:latin typeface="Century Gothic"/>
                        </a:rPr>
                        <a:t>n’affecte</a:t>
                      </a:r>
                      <a:r>
                        <a:rPr lang="en-US" sz="1200" b="0" i="0" u="none" strike="noStrike" noProof="0" dirty="0">
                          <a:latin typeface="Century Gothic"/>
                        </a:rPr>
                        <a:t> pas </a:t>
                      </a:r>
                      <a:r>
                        <a:rPr lang="en-US" sz="1200" b="0" i="0" u="none" strike="noStrike" noProof="0" dirty="0" err="1">
                          <a:latin typeface="Century Gothic"/>
                        </a:rPr>
                        <a:t>mon</a:t>
                      </a:r>
                      <a:r>
                        <a:rPr lang="en-US" sz="1200" b="0" i="0" u="none" strike="noStrike" noProof="0" dirty="0">
                          <a:latin typeface="Century Gothic"/>
                        </a:rPr>
                        <a:t> intelligence.</a:t>
                      </a:r>
                      <a:endParaRPr lang="en-US" dirty="0"/>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err="1">
                          <a:latin typeface="Century Gothic"/>
                        </a:rPr>
                        <a:t>ivre</a:t>
                      </a:r>
                      <a:r>
                        <a:rPr lang="en-US" sz="1200" b="0" i="0" u="none" strike="noStrike" noProof="0" dirty="0">
                          <a:latin typeface="Century Gothic"/>
                        </a:rPr>
                        <a:t>. </a:t>
                      </a: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a:t>
                      </a:r>
                    </a:p>
                    <a:p>
                      <a:pPr lvl="0" algn="l">
                        <a:lnSpc>
                          <a:spcPct val="100000"/>
                        </a:lnSpc>
                        <a:spcBef>
                          <a:spcPts val="0"/>
                        </a:spcBef>
                        <a:spcAft>
                          <a:spcPts val="0"/>
                        </a:spcAft>
                        <a:buNone/>
                      </a:pPr>
                      <a:r>
                        <a:rPr lang="en-US" sz="1200" b="0" i="0" u="none" strike="noStrike" noProof="0" dirty="0">
                          <a:latin typeface="Century Gothic"/>
                        </a:rPr>
                        <a:t>DDN:    ______________________</a:t>
                      </a:r>
                    </a:p>
                    <a:p>
                      <a:pPr lvl="0" algn="l">
                        <a:lnSpc>
                          <a:spcPct val="100000"/>
                        </a:lnSpc>
                        <a:spcBef>
                          <a:spcPts val="0"/>
                        </a:spcBef>
                        <a:spcAft>
                          <a:spcPts val="0"/>
                        </a:spcAft>
                        <a:buNone/>
                      </a:pPr>
                      <a:r>
                        <a:rPr lang="en-US" sz="1200" b="0" i="0" u="none" strike="noStrike" noProof="0" dirty="0">
                          <a:latin typeface="Century Gothic"/>
                        </a:rPr>
                        <a:t>Personne </a:t>
                      </a:r>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___________________________</a:t>
                      </a: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tableau de communication</a:t>
                      </a:r>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sz="900" b="0" i="0" u="none" strike="noStrike" noProof="0">
                        <a:latin typeface="Century Gothic"/>
                      </a:endParaRPr>
                    </a:p>
                  </a:txBody>
                  <a:tcPr>
                    <a:lnB w="12700">
                      <a:solidFill>
                        <a:schemeClr val="tx1"/>
                      </a:solidFill>
                    </a:lnB>
                  </a:tcPr>
                </a:tc>
                <a:extLst>
                  <a:ext uri="{0D108BD9-81ED-4DB2-BD59-A6C34878D82A}">
                    <a16:rowId xmlns:a16="http://schemas.microsoft.com/office/drawing/2014/main" val="1163068288"/>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de </a:t>
                      </a:r>
                      <a:r>
                        <a:rPr lang="en-US" sz="1200" b="0" i="0" u="none" strike="noStrike" noProof="0" dirty="0" err="1">
                          <a:latin typeface="Century Gothic"/>
                        </a:rPr>
                        <a:t>l</a:t>
                      </a:r>
                      <a:r>
                        <a:rPr lang="en-US" sz="1200" b="1" i="0" u="none" strike="noStrike" noProof="0" dirty="0" err="1">
                          <a:latin typeface="Century Gothic"/>
                        </a:rPr>
                        <a:t>'APHASIE</a:t>
                      </a:r>
                      <a:r>
                        <a:rPr lang="en-US" sz="1200" b="0" i="0" u="none" strike="noStrike" noProof="0" dirty="0">
                          <a:latin typeface="Century Gothic"/>
                        </a:rPr>
                        <a:t> et de la </a:t>
                      </a:r>
                      <a:r>
                        <a:rPr lang="en-US" sz="1200" b="1" i="0" u="none" strike="noStrike" noProof="0" dirty="0">
                          <a:latin typeface="Century Gothic"/>
                        </a:rPr>
                        <a:t>DYSARTHRIE.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un trouble de la communication.</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Cela </a:t>
                      </a:r>
                      <a:r>
                        <a:rPr lang="en-US" sz="1200" b="0" i="0" u="none" strike="noStrike" noProof="0" dirty="0" err="1">
                          <a:latin typeface="Century Gothic"/>
                        </a:rPr>
                        <a:t>n’affecte</a:t>
                      </a:r>
                      <a:r>
                        <a:rPr lang="en-US" sz="1200" b="0" i="0" u="none" strike="noStrike" noProof="0" dirty="0">
                          <a:latin typeface="Century Gothic"/>
                        </a:rPr>
                        <a:t> pas </a:t>
                      </a:r>
                      <a:r>
                        <a:rPr lang="en-US" sz="1200" b="0" i="0" u="none" strike="noStrike" noProof="0" dirty="0" err="1">
                          <a:latin typeface="Century Gothic"/>
                        </a:rPr>
                        <a:t>mon</a:t>
                      </a:r>
                      <a:r>
                        <a:rPr lang="en-US" sz="1200" b="0" i="0" u="none" strike="noStrike" noProof="0" dirty="0">
                          <a:latin typeface="Century Gothic"/>
                        </a:rPr>
                        <a:t> intelligence.</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err="1">
                          <a:latin typeface="Century Gothic"/>
                        </a:rPr>
                        <a:t>ivre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DDN: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Personne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a:t>
                      </a:r>
                      <a:endParaRPr lang="en-US" sz="1200" b="0" i="0" u="none" strike="noStrike" noProof="0" dirty="0"/>
                    </a:p>
                  </a:txBody>
                  <a:tcPr>
                    <a:lnR w="12700">
                      <a:solidFill>
                        <a:schemeClr val="tx1"/>
                      </a:solidFill>
                    </a:lnR>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tableau de communication</a:t>
                      </a:r>
                      <a:endParaRPr lang="en-US" sz="900" b="0" i="0" u="none" strike="noStrike" noProof="0"/>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sz="900" dirty="0" err="1"/>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42048831"/>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b="0" i="0" u="none" strike="noStrike" noProof="0" dirty="0"/>
                    </a:p>
                    <a:p>
                      <a:pPr marL="0" marR="0" lvl="0" indent="0" algn="l">
                        <a:lnSpc>
                          <a:spcPct val="100000"/>
                        </a:lnSpc>
                        <a:spcBef>
                          <a:spcPts val="0"/>
                        </a:spcBef>
                        <a:spcAft>
                          <a:spcPts val="0"/>
                        </a:spcAft>
                        <a:buNone/>
                      </a:pPr>
                      <a:r>
                        <a:rPr lang="en-US" sz="6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de </a:t>
                      </a:r>
                      <a:r>
                        <a:rPr lang="en-US" sz="1200" b="0" i="0" u="none" strike="noStrike" noProof="0" dirty="0" err="1">
                          <a:latin typeface="Century Gothic"/>
                        </a:rPr>
                        <a:t>l’</a:t>
                      </a:r>
                      <a:r>
                        <a:rPr lang="en-US" sz="1200" b="1" i="0" u="none" strike="noStrike" noProof="0" dirty="0" err="1">
                          <a:latin typeface="Century Gothic"/>
                        </a:rPr>
                        <a:t>APHASIE</a:t>
                      </a:r>
                      <a:r>
                        <a:rPr lang="en-US" sz="1200" b="0" i="0" u="none" strike="noStrike" noProof="0" dirty="0">
                          <a:latin typeface="Century Gothic"/>
                        </a:rPr>
                        <a:t> et de la </a:t>
                      </a:r>
                      <a:r>
                        <a:rPr lang="en-US" sz="1200" b="1" i="0" u="none" strike="noStrike" noProof="0" dirty="0">
                          <a:latin typeface="Century Gothic"/>
                        </a:rPr>
                        <a:t>DYSARTHRIE.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un trouble de la communication.        Cela </a:t>
                      </a:r>
                      <a:r>
                        <a:rPr lang="en-US" sz="1200" b="0" i="0" u="none" strike="noStrike" noProof="0" err="1">
                          <a:latin typeface="Century Gothic"/>
                        </a:rPr>
                        <a:t>n’affecte</a:t>
                      </a:r>
                      <a:r>
                        <a:rPr lang="en-US" sz="1200" b="0" i="0" u="none" strike="noStrike" noProof="0" dirty="0">
                          <a:latin typeface="Century Gothic"/>
                        </a:rPr>
                        <a:t> pas </a:t>
                      </a:r>
                      <a:r>
                        <a:rPr lang="en-US" sz="1200" b="0" i="0" u="none" strike="noStrike" noProof="0" err="1">
                          <a:latin typeface="Century Gothic"/>
                        </a:rPr>
                        <a:t>mon</a:t>
                      </a:r>
                      <a:r>
                        <a:rPr lang="en-US" sz="1200" b="0" i="0" u="none" strike="noStrike" noProof="0" dirty="0">
                          <a:latin typeface="Century Gothic"/>
                        </a:rPr>
                        <a:t> intelligence.</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err="1">
                          <a:latin typeface="Century Gothic"/>
                        </a:rPr>
                        <a:t>ivre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DDN:    _________________________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Personne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a:t>
                      </a:r>
                      <a:endParaRPr lang="en-US" sz="1200" dirty="0"/>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tableau de communication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sz="900" dirty="0" err="1"/>
                    </a:p>
                  </a:txBody>
                  <a:tcPr>
                    <a:lnT w="12700">
                      <a:solidFill>
                        <a:schemeClr val="tx1"/>
                      </a:solidFill>
                    </a:lnT>
                  </a:tcPr>
                </a:tc>
                <a:extLst>
                  <a:ext uri="{0D108BD9-81ED-4DB2-BD59-A6C34878D82A}">
                    <a16:rowId xmlns:a16="http://schemas.microsoft.com/office/drawing/2014/main" val="3807606057"/>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de </a:t>
                      </a:r>
                      <a:r>
                        <a:rPr lang="en-US" sz="1200" b="0" i="0" u="none" strike="noStrike" noProof="0" dirty="0" err="1">
                          <a:latin typeface="Century Gothic"/>
                        </a:rPr>
                        <a:t>l’</a:t>
                      </a:r>
                      <a:r>
                        <a:rPr lang="en-US" sz="1200" b="1" i="0" u="none" strike="noStrike" noProof="0" dirty="0" err="1">
                          <a:latin typeface="Century Gothic"/>
                        </a:rPr>
                        <a:t>APHASIE</a:t>
                      </a:r>
                      <a:r>
                        <a:rPr lang="en-US" sz="1200" b="0" i="0" u="none" strike="noStrike" noProof="0" dirty="0">
                          <a:latin typeface="Century Gothic"/>
                        </a:rPr>
                        <a:t> et de la </a:t>
                      </a:r>
                      <a:r>
                        <a:rPr lang="en-US" sz="1200" b="1" i="0" u="none" strike="noStrike" noProof="0" dirty="0">
                          <a:latin typeface="Century Gothic"/>
                        </a:rPr>
                        <a:t>DYSARTHRIE.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un trouble de la communication.         Cela </a:t>
                      </a:r>
                      <a:r>
                        <a:rPr lang="en-US" sz="1200" b="0" i="0" u="none" strike="noStrike" noProof="0" err="1">
                          <a:latin typeface="Century Gothic"/>
                        </a:rPr>
                        <a:t>n’affecte</a:t>
                      </a:r>
                      <a:r>
                        <a:rPr lang="en-US" sz="1200" b="0" i="0" u="none" strike="noStrike" noProof="0" dirty="0">
                          <a:latin typeface="Century Gothic"/>
                        </a:rPr>
                        <a:t> pas </a:t>
                      </a:r>
                      <a:r>
                        <a:rPr lang="en-US" sz="1200" b="0" i="0" u="none" strike="noStrike" noProof="0" err="1">
                          <a:latin typeface="Century Gothic"/>
                        </a:rPr>
                        <a:t>mon</a:t>
                      </a:r>
                      <a:r>
                        <a:rPr lang="en-US" sz="1200" b="0" i="0" u="none" strike="noStrike" noProof="0" dirty="0">
                          <a:latin typeface="Century Gothic"/>
                        </a:rPr>
                        <a:t> intelligence.</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err="1">
                          <a:latin typeface="Century Gothic"/>
                        </a:rPr>
                        <a:t>ivre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DDN: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Personne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a:t>
                      </a:r>
                      <a:endParaRPr lang="en-US" sz="1200" b="0" i="0" u="none" strike="noStrike" noProof="0" dirty="0"/>
                    </a:p>
                  </a:txBody>
                  <a:tcPr/>
                </a:tc>
                <a:tc>
                  <a:txBody>
                    <a:bodyPr/>
                    <a:lstStyle/>
                    <a:p>
                      <a:pPr marL="0" marR="0" lvl="0" indent="0" algn="l">
                        <a:lnSpc>
                          <a:spcPct val="100000"/>
                        </a:lnSpc>
                        <a:spcBef>
                          <a:spcPts val="0"/>
                        </a:spcBef>
                        <a:spcAft>
                          <a:spcPts val="0"/>
                        </a:spcAft>
                        <a:buNone/>
                      </a:pPr>
                      <a:r>
                        <a:rPr lang="en-US" sz="900" b="1" i="0" u="none" strike="noStrike" noProof="0" dirty="0">
                          <a:latin typeface="Century Gothic"/>
                        </a:rPr>
                        <a:t>    </a:t>
                      </a: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tableau de communication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dirty="0" err="1"/>
                    </a:p>
                  </a:txBody>
                  <a:tcPr/>
                </a:tc>
                <a:extLst>
                  <a:ext uri="{0D108BD9-81ED-4DB2-BD59-A6C34878D82A}">
                    <a16:rowId xmlns:a16="http://schemas.microsoft.com/office/drawing/2014/main" val="4083771344"/>
                  </a:ext>
                </a:extLst>
              </a:tr>
            </a:tbl>
          </a:graphicData>
        </a:graphic>
      </p:graphicFrame>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2794061" y="2296273"/>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4" name="TextBox 23">
            <a:extLst>
              <a:ext uri="{FF2B5EF4-FFF2-40B4-BE49-F238E27FC236}">
                <a16:creationId xmlns:a16="http://schemas.microsoft.com/office/drawing/2014/main" id="{22DE721B-C286-4AD7-AB9C-4B9E43ADBC83}"/>
              </a:ext>
            </a:extLst>
          </p:cNvPr>
          <p:cNvSpPr txBox="1"/>
          <p:nvPr/>
        </p:nvSpPr>
        <p:spPr>
          <a:xfrm>
            <a:off x="696668" y="315362"/>
            <a:ext cx="659473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dirty="0">
                <a:latin typeface="Century Gothic"/>
              </a:rPr>
              <a:t>Dysarthria Wallet Cards - French</a:t>
            </a:r>
          </a:p>
        </p:txBody>
      </p:sp>
      <p:pic>
        <p:nvPicPr>
          <p:cNvPr id="25" name="Picture 20" descr="Icon&#10;&#10;Description automatically generated">
            <a:extLst>
              <a:ext uri="{FF2B5EF4-FFF2-40B4-BE49-F238E27FC236}">
                <a16:creationId xmlns:a16="http://schemas.microsoft.com/office/drawing/2014/main" id="{029AD228-7D30-C372-67F1-4E50A960B6CD}"/>
              </a:ext>
            </a:extLst>
          </p:cNvPr>
          <p:cNvPicPr>
            <a:picLocks noChangeAspect="1"/>
          </p:cNvPicPr>
          <p:nvPr/>
        </p:nvPicPr>
        <p:blipFill>
          <a:blip r:embed="rId2"/>
          <a:stretch>
            <a:fillRect/>
          </a:stretch>
        </p:blipFill>
        <p:spPr>
          <a:xfrm>
            <a:off x="2794062" y="4092656"/>
            <a:ext cx="942257" cy="942975"/>
          </a:xfrm>
          <a:prstGeom prst="rect">
            <a:avLst/>
          </a:prstGeom>
        </p:spPr>
      </p:pic>
      <p:pic>
        <p:nvPicPr>
          <p:cNvPr id="26" name="Picture 20" descr="Icon&#10;&#10;Description automatically generated">
            <a:extLst>
              <a:ext uri="{FF2B5EF4-FFF2-40B4-BE49-F238E27FC236}">
                <a16:creationId xmlns:a16="http://schemas.microsoft.com/office/drawing/2014/main" id="{3CBF9A7D-4263-F76E-442E-A9A5DF3ADBAC}"/>
              </a:ext>
            </a:extLst>
          </p:cNvPr>
          <p:cNvPicPr>
            <a:picLocks noChangeAspect="1"/>
          </p:cNvPicPr>
          <p:nvPr/>
        </p:nvPicPr>
        <p:blipFill>
          <a:blip r:embed="rId2"/>
          <a:stretch>
            <a:fillRect/>
          </a:stretch>
        </p:blipFill>
        <p:spPr>
          <a:xfrm>
            <a:off x="2796259" y="5978125"/>
            <a:ext cx="942257" cy="942975"/>
          </a:xfrm>
          <a:prstGeom prst="rect">
            <a:avLst/>
          </a:prstGeom>
        </p:spPr>
      </p:pic>
      <p:pic>
        <p:nvPicPr>
          <p:cNvPr id="27" name="Picture 20" descr="Icon&#10;&#10;Description automatically generated">
            <a:extLst>
              <a:ext uri="{FF2B5EF4-FFF2-40B4-BE49-F238E27FC236}">
                <a16:creationId xmlns:a16="http://schemas.microsoft.com/office/drawing/2014/main" id="{749A81C0-7447-7D20-7BB0-708DCA4DE3BE}"/>
              </a:ext>
            </a:extLst>
          </p:cNvPr>
          <p:cNvPicPr>
            <a:picLocks noChangeAspect="1"/>
          </p:cNvPicPr>
          <p:nvPr/>
        </p:nvPicPr>
        <p:blipFill>
          <a:blip r:embed="rId2"/>
          <a:stretch>
            <a:fillRect/>
          </a:stretch>
        </p:blipFill>
        <p:spPr>
          <a:xfrm>
            <a:off x="2798885" y="7832430"/>
            <a:ext cx="942257" cy="942975"/>
          </a:xfrm>
          <a:prstGeom prst="rect">
            <a:avLst/>
          </a:prstGeom>
        </p:spPr>
      </p:pic>
    </p:spTree>
    <p:extLst>
      <p:ext uri="{BB962C8B-B14F-4D97-AF65-F5344CB8AC3E}">
        <p14:creationId xmlns:p14="http://schemas.microsoft.com/office/powerpoint/2010/main" val="3808600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22">
            <a:extLst>
              <a:ext uri="{FF2B5EF4-FFF2-40B4-BE49-F238E27FC236}">
                <a16:creationId xmlns:a16="http://schemas.microsoft.com/office/drawing/2014/main" id="{1B9E11EF-1472-F2AD-AD44-9C67E9688ACC}"/>
              </a:ext>
            </a:extLst>
          </p:cNvPr>
          <p:cNvGraphicFramePr>
            <a:graphicFrameLocks noGrp="1"/>
          </p:cNvGraphicFramePr>
          <p:nvPr>
            <p:extLst>
              <p:ext uri="{D42A27DB-BD31-4B8C-83A1-F6EECF244321}">
                <p14:modId xmlns:p14="http://schemas.microsoft.com/office/powerpoint/2010/main" val="2347612010"/>
              </p:ext>
            </p:extLst>
          </p:nvPr>
        </p:nvGraphicFramePr>
        <p:xfrm>
          <a:off x="538141" y="1371978"/>
          <a:ext cx="6525807" cy="7802880"/>
        </p:xfrm>
        <a:graphic>
          <a:graphicData uri="http://schemas.openxmlformats.org/drawingml/2006/table">
            <a:tbl>
              <a:tblPr firstRow="1" bandRow="1">
                <a:tableStyleId>{5940675A-B579-460E-94D1-54222C63F5DA}</a:tableStyleId>
              </a:tblPr>
              <a:tblGrid>
                <a:gridCol w="3271035">
                  <a:extLst>
                    <a:ext uri="{9D8B030D-6E8A-4147-A177-3AD203B41FA5}">
                      <a16:colId xmlns:a16="http://schemas.microsoft.com/office/drawing/2014/main" val="710074797"/>
                    </a:ext>
                  </a:extLst>
                </a:gridCol>
                <a:gridCol w="3254772">
                  <a:extLst>
                    <a:ext uri="{9D8B030D-6E8A-4147-A177-3AD203B41FA5}">
                      <a16:colId xmlns:a16="http://schemas.microsoft.com/office/drawing/2014/main" val="4026485156"/>
                    </a:ext>
                  </a:extLst>
                </a:gridCol>
              </a:tblGrid>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lvl="0" algn="l">
                        <a:lnSpc>
                          <a:spcPct val="100000"/>
                        </a:lnSpc>
                        <a:spcBef>
                          <a:spcPts val="0"/>
                        </a:spcBef>
                        <a:spcAft>
                          <a:spcPts val="0"/>
                        </a:spcAft>
                        <a:buNone/>
                      </a:pPr>
                      <a:r>
                        <a:rPr lang="en-US" sz="1200" b="0" i="0" u="none" strike="noStrike" noProof="0" dirty="0">
                          <a:latin typeface="Arial"/>
                        </a:rPr>
                        <a:t>    </a:t>
                      </a:r>
                      <a:r>
                        <a:rPr lang="en-US" sz="1200" b="0" i="0" u="none" strike="noStrike" noProof="0" dirty="0" err="1">
                          <a:latin typeface="Century Gothic"/>
                        </a:rPr>
                        <a:t>J’ai</a:t>
                      </a:r>
                      <a:r>
                        <a:rPr lang="en-US" sz="1200" b="0" i="0" u="none" strike="noStrike" noProof="0" dirty="0">
                          <a:latin typeface="Century Gothic"/>
                        </a:rPr>
                        <a:t> </a:t>
                      </a:r>
                      <a:r>
                        <a:rPr lang="en-US" sz="1200" b="0" i="0" u="none" strike="noStrike" noProof="0" dirty="0" err="1">
                          <a:latin typeface="Century Gothic"/>
                        </a:rPr>
                        <a:t>subi</a:t>
                      </a:r>
                      <a:r>
                        <a:rPr lang="en-US" sz="1200" b="0" i="0" u="none" strike="noStrike" noProof="0" dirty="0">
                          <a:latin typeface="Century Gothic"/>
                        </a:rPr>
                        <a:t> </a:t>
                      </a:r>
                      <a:r>
                        <a:rPr lang="en-US" sz="1200" b="0" i="0" u="none" strike="noStrike" noProof="0" dirty="0" err="1">
                          <a:latin typeface="Century Gothic"/>
                        </a:rPr>
                        <a:t>une</a:t>
                      </a:r>
                      <a:r>
                        <a:rPr lang="en-US" sz="1200" b="0" i="0" u="none" strike="noStrike" noProof="0" dirty="0">
                          <a:latin typeface="Century Gothic"/>
                        </a:rPr>
                        <a:t> </a:t>
                      </a:r>
                      <a:r>
                        <a:rPr lang="en-US" sz="1200" b="0" i="0" u="none" strike="noStrike" noProof="0" dirty="0" err="1">
                          <a:latin typeface="Century Gothic"/>
                        </a:rPr>
                        <a:t>lésion</a:t>
                      </a:r>
                      <a:r>
                        <a:rPr lang="en-US" sz="1200" b="0" i="0" u="none" strike="noStrike" noProof="0" dirty="0">
                          <a:latin typeface="Century Gothic"/>
                        </a:rPr>
                        <a:t> </a:t>
                      </a:r>
                      <a:r>
                        <a:rPr lang="en-US" sz="1200" b="0" i="0" u="none" strike="noStrike" noProof="0" dirty="0" err="1">
                          <a:latin typeface="Century Gothic"/>
                        </a:rPr>
                        <a:t>cérébrale</a:t>
                      </a:r>
                      <a:r>
                        <a:rPr lang="en-US" sz="1200" b="0" i="0" u="none" strike="noStrike" noProof="0" dirty="0">
                          <a:latin typeface="Century Gothic"/>
                        </a:rPr>
                        <a:t>. </a:t>
                      </a:r>
                      <a:r>
                        <a:rPr lang="en-US" sz="1200" b="1" i="0" u="none" strike="noStrike" noProof="0" dirty="0">
                          <a:latin typeface="Century Gothic"/>
                        </a:rPr>
                        <a:t> </a:t>
                      </a:r>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un trouble de la communication. </a:t>
                      </a:r>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dirty="0" err="1">
                          <a:latin typeface="Century Gothic"/>
                        </a:rPr>
                        <a:t>ivre</a:t>
                      </a:r>
                      <a:r>
                        <a:rPr lang="en-US" sz="1200" b="0" i="0" u="none" strike="noStrike" noProof="0" dirty="0">
                          <a:latin typeface="Century Gothic"/>
                        </a:rPr>
                        <a:t>. </a:t>
                      </a:r>
                      <a:endParaRPr lang="en-US" dirty="0"/>
                    </a:p>
                    <a:p>
                      <a:pPr lvl="0" algn="l">
                        <a:lnSpc>
                          <a:spcPct val="100000"/>
                        </a:lnSpc>
                        <a:spcBef>
                          <a:spcPts val="0"/>
                        </a:spcBef>
                        <a:spcAft>
                          <a:spcPts val="0"/>
                        </a:spcAft>
                        <a:buNone/>
                      </a:pPr>
                      <a:endParaRPr lang="en-US" sz="1200" b="0" i="0" u="none" strike="noStrike" noProof="0" dirty="0">
                        <a:latin typeface="Century Gothic"/>
                      </a:endParaRP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_________________________</a:t>
                      </a:r>
                    </a:p>
                    <a:p>
                      <a:pPr lvl="0" algn="l">
                        <a:lnSpc>
                          <a:spcPct val="100000"/>
                        </a:lnSpc>
                        <a:spcBef>
                          <a:spcPts val="0"/>
                        </a:spcBef>
                        <a:spcAft>
                          <a:spcPts val="0"/>
                        </a:spcAft>
                        <a:buNone/>
                      </a:pPr>
                      <a:r>
                        <a:rPr lang="en-US" sz="1200" b="0" i="0" u="none" strike="noStrike" noProof="0" dirty="0">
                          <a:latin typeface="Century Gothic"/>
                        </a:rPr>
                        <a:t>DDN:    ______________________</a:t>
                      </a:r>
                    </a:p>
                    <a:p>
                      <a:pPr lvl="0" algn="l">
                        <a:lnSpc>
                          <a:spcPct val="100000"/>
                        </a:lnSpc>
                        <a:spcBef>
                          <a:spcPts val="0"/>
                        </a:spcBef>
                        <a:spcAft>
                          <a:spcPts val="0"/>
                        </a:spcAft>
                        <a:buNone/>
                      </a:pPr>
                      <a:r>
                        <a:rPr lang="en-US" sz="1200" b="0" i="0" u="none" strike="noStrike" noProof="0" dirty="0">
                          <a:latin typeface="Century Gothic"/>
                        </a:rPr>
                        <a:t>Personne </a:t>
                      </a:r>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err="1">
                          <a:latin typeface="Century Gothic"/>
                        </a:rPr>
                        <a:t>contacter</a:t>
                      </a:r>
                      <a:r>
                        <a:rPr lang="en-US" sz="1200" b="0" i="0" u="none" strike="noStrike" noProof="0" dirty="0">
                          <a:latin typeface="Century Gothic"/>
                        </a:rPr>
                        <a:t>: ___________________________</a:t>
                      </a: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err="1">
                          <a:latin typeface="Century Gothic"/>
                        </a:rPr>
                        <a:t>l’utilisation</a:t>
                      </a:r>
                      <a:r>
                        <a:rPr lang="en-US" sz="900" b="0" i="0" u="none" strike="noStrike" noProof="0" dirty="0">
                          <a:latin typeface="Century Gothic"/>
                        </a:rPr>
                        <a:t> du tableau de communication</a:t>
                      </a:r>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sz="900" b="0" i="0" u="none" strike="noStrike" noProof="0">
                        <a:latin typeface="Century Gothic"/>
                      </a:endParaRPr>
                    </a:p>
                  </a:txBody>
                  <a:tcPr>
                    <a:lnB w="12700">
                      <a:solidFill>
                        <a:schemeClr val="tx1"/>
                      </a:solidFill>
                    </a:lnB>
                  </a:tcPr>
                </a:tc>
                <a:extLst>
                  <a:ext uri="{0D108BD9-81ED-4DB2-BD59-A6C34878D82A}">
                    <a16:rowId xmlns:a16="http://schemas.microsoft.com/office/drawing/2014/main" val="1163068288"/>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un trouble de la communication.</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dirty="0" err="1">
                          <a:latin typeface="Century Gothic"/>
                        </a:rPr>
                        <a:t>ivre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endParaRPr lang="en-US" sz="1200" b="0" i="0" u="none" strike="noStrike" noProof="0" dirty="0">
                        <a:latin typeface="Century Gothic"/>
                      </a:endParaRPr>
                    </a:p>
                    <a:p>
                      <a:pPr lvl="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DDN: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Personne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a:t>
                      </a:r>
                      <a:endParaRPr lang="en-US" sz="1200" b="0" i="0" u="none" strike="noStrike" noProof="0" dirty="0"/>
                    </a:p>
                  </a:txBody>
                  <a:tcPr>
                    <a:lnR w="12700">
                      <a:solidFill>
                        <a:schemeClr val="tx1"/>
                      </a:solidFill>
                    </a:lnR>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err="1">
                          <a:latin typeface="Century Gothic"/>
                        </a:rPr>
                        <a:t>l’utilisation</a:t>
                      </a:r>
                      <a:r>
                        <a:rPr lang="en-US" sz="900" b="0" i="0" u="none" strike="noStrike" noProof="0" dirty="0">
                          <a:latin typeface="Century Gothic"/>
                        </a:rPr>
                        <a:t> du tableau de communication</a:t>
                      </a:r>
                      <a:endParaRPr lang="en-US" sz="900" b="0" i="0" u="none" strike="noStrike" noProof="0"/>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sz="900" dirty="0" err="1"/>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42048831"/>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b="0" i="0" u="none" strike="noStrike" noProof="0" dirty="0"/>
                    </a:p>
                    <a:p>
                      <a:pPr marL="0" marR="0" lvl="0" indent="0" algn="l">
                        <a:lnSpc>
                          <a:spcPct val="100000"/>
                        </a:lnSpc>
                        <a:spcBef>
                          <a:spcPts val="0"/>
                        </a:spcBef>
                        <a:spcAft>
                          <a:spcPts val="0"/>
                        </a:spcAft>
                        <a:buNone/>
                      </a:pPr>
                      <a:r>
                        <a:rPr lang="en-US" sz="6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a:t>
                      </a:r>
                      <a:r>
                        <a:rPr lang="en-US" sz="1200" b="0" i="0" u="none" strike="noStrike" noProof="0" dirty="0" err="1">
                          <a:latin typeface="Century Gothic"/>
                        </a:rPr>
                        <a:t>subi</a:t>
                      </a:r>
                      <a:r>
                        <a:rPr lang="en-US" sz="1200" b="0" i="0" u="none" strike="noStrike" noProof="0" dirty="0">
                          <a:latin typeface="Century Gothic"/>
                        </a:rPr>
                        <a:t> </a:t>
                      </a:r>
                      <a:r>
                        <a:rPr lang="en-US" sz="1200" b="0" i="0" u="none" strike="noStrike" noProof="0" dirty="0" err="1">
                          <a:latin typeface="Century Gothic"/>
                        </a:rPr>
                        <a:t>une</a:t>
                      </a:r>
                      <a:r>
                        <a:rPr lang="en-US" sz="1200" b="0" i="0" u="none" strike="noStrike" noProof="0" dirty="0">
                          <a:latin typeface="Century Gothic"/>
                        </a:rPr>
                        <a:t> </a:t>
                      </a:r>
                      <a:r>
                        <a:rPr lang="en-US" sz="1200" b="0" i="0" u="none" strike="noStrike" noProof="0" dirty="0" err="1">
                          <a:latin typeface="Century Gothic"/>
                        </a:rPr>
                        <a:t>lésion</a:t>
                      </a:r>
                      <a:r>
                        <a:rPr lang="en-US" sz="1200" b="0" i="0" u="none" strike="noStrike" noProof="0" dirty="0">
                          <a:latin typeface="Century Gothic"/>
                        </a:rPr>
                        <a:t> </a:t>
                      </a:r>
                      <a:r>
                        <a:rPr lang="en-US" sz="1200" b="0" i="0" u="none" strike="noStrike" noProof="0" dirty="0" err="1">
                          <a:latin typeface="Century Gothic"/>
                        </a:rPr>
                        <a:t>cérébrale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un trouble de la communication.        Je ne suis pas </a:t>
                      </a:r>
                      <a:r>
                        <a:rPr lang="en-US" sz="1200" b="0" i="0" u="none" strike="noStrike" noProof="0" dirty="0" err="1">
                          <a:latin typeface="Century Gothic"/>
                        </a:rPr>
                        <a:t>ivre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endParaRPr lang="en-US" sz="1200" b="0" i="0" u="none" strike="noStrike" noProof="0" dirty="0">
                        <a:latin typeface="Century Gothic"/>
                      </a:endParaRPr>
                    </a:p>
                    <a:p>
                      <a:pPr lvl="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DDN:    ______________________________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Personne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a:t>
                      </a:r>
                      <a:endParaRPr lang="en-US" sz="1200" dirty="0"/>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err="1">
                          <a:latin typeface="Century Gothic"/>
                        </a:rPr>
                        <a:t>l’utilisation</a:t>
                      </a:r>
                      <a:r>
                        <a:rPr lang="en-US" sz="900" b="0" i="0" u="none" strike="noStrike" noProof="0" dirty="0">
                          <a:latin typeface="Century Gothic"/>
                        </a:rPr>
                        <a:t> du tableau de communication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sz="900" dirty="0" err="1"/>
                    </a:p>
                  </a:txBody>
                  <a:tcPr>
                    <a:lnT w="12700">
                      <a:solidFill>
                        <a:schemeClr val="tx1"/>
                      </a:solidFill>
                    </a:lnT>
                  </a:tcPr>
                </a:tc>
                <a:extLst>
                  <a:ext uri="{0D108BD9-81ED-4DB2-BD59-A6C34878D82A}">
                    <a16:rowId xmlns:a16="http://schemas.microsoft.com/office/drawing/2014/main" val="3807606057"/>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un trouble de la communication.         Je ne suis pas </a:t>
                      </a:r>
                      <a:r>
                        <a:rPr lang="en-US" sz="1200" b="0" i="0" u="none" strike="noStrike" noProof="0" err="1">
                          <a:latin typeface="Century Gothic"/>
                        </a:rPr>
                        <a:t>ivre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endParaRPr lang="en-US" sz="1200" b="0" i="0" u="none" strike="noStrike" noProof="0" dirty="0">
                        <a:latin typeface="Century Gothic"/>
                      </a:endParaRPr>
                    </a:p>
                    <a:p>
                      <a:pPr lvl="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DDN: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Personne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a:t>
                      </a:r>
                      <a:endParaRPr lang="en-US" sz="1200" b="0" i="0" u="none" strike="noStrike" noProof="0" dirty="0"/>
                    </a:p>
                  </a:txBody>
                  <a:tcPr/>
                </a:tc>
                <a:tc>
                  <a:txBody>
                    <a:bodyPr/>
                    <a:lstStyle/>
                    <a:p>
                      <a:pPr marL="0" marR="0" lvl="0" indent="0" algn="l">
                        <a:lnSpc>
                          <a:spcPct val="100000"/>
                        </a:lnSpc>
                        <a:spcBef>
                          <a:spcPts val="0"/>
                        </a:spcBef>
                        <a:spcAft>
                          <a:spcPts val="0"/>
                        </a:spcAft>
                        <a:buNone/>
                      </a:pPr>
                      <a:r>
                        <a:rPr lang="en-US" sz="900" b="1" i="0" u="none" strike="noStrike" noProof="0" dirty="0">
                          <a:latin typeface="Century Gothic"/>
                        </a:rPr>
                        <a:t>    </a:t>
                      </a: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err="1">
                          <a:latin typeface="Century Gothic"/>
                        </a:rPr>
                        <a:t>l’utilisation</a:t>
                      </a:r>
                      <a:r>
                        <a:rPr lang="en-US" sz="900" b="0" i="0" u="none" strike="noStrike" noProof="0" dirty="0">
                          <a:latin typeface="Century Gothic"/>
                        </a:rPr>
                        <a:t> du tableau de communication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dirty="0" err="1"/>
                    </a:p>
                  </a:txBody>
                  <a:tcPr/>
                </a:tc>
                <a:extLst>
                  <a:ext uri="{0D108BD9-81ED-4DB2-BD59-A6C34878D82A}">
                    <a16:rowId xmlns:a16="http://schemas.microsoft.com/office/drawing/2014/main" val="4083771344"/>
                  </a:ext>
                </a:extLst>
              </a:tr>
            </a:tbl>
          </a:graphicData>
        </a:graphic>
      </p:graphicFrame>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2848036" y="2363779"/>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4" name="TextBox 23">
            <a:extLst>
              <a:ext uri="{FF2B5EF4-FFF2-40B4-BE49-F238E27FC236}">
                <a16:creationId xmlns:a16="http://schemas.microsoft.com/office/drawing/2014/main" id="{22DE721B-C286-4AD7-AB9C-4B9E43ADBC83}"/>
              </a:ext>
            </a:extLst>
          </p:cNvPr>
          <p:cNvSpPr txBox="1"/>
          <p:nvPr/>
        </p:nvSpPr>
        <p:spPr>
          <a:xfrm>
            <a:off x="696668" y="315362"/>
            <a:ext cx="659473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dirty="0">
                <a:latin typeface="Century Gothic"/>
              </a:rPr>
              <a:t>Non-specific Wallet Cards - French</a:t>
            </a:r>
          </a:p>
        </p:txBody>
      </p:sp>
      <p:pic>
        <p:nvPicPr>
          <p:cNvPr id="25" name="Picture 20" descr="Icon&#10;&#10;Description automatically generated">
            <a:extLst>
              <a:ext uri="{FF2B5EF4-FFF2-40B4-BE49-F238E27FC236}">
                <a16:creationId xmlns:a16="http://schemas.microsoft.com/office/drawing/2014/main" id="{029AD228-7D30-C372-67F1-4E50A960B6CD}"/>
              </a:ext>
            </a:extLst>
          </p:cNvPr>
          <p:cNvPicPr>
            <a:picLocks noChangeAspect="1"/>
          </p:cNvPicPr>
          <p:nvPr/>
        </p:nvPicPr>
        <p:blipFill>
          <a:blip r:embed="rId2"/>
          <a:stretch>
            <a:fillRect/>
          </a:stretch>
        </p:blipFill>
        <p:spPr>
          <a:xfrm>
            <a:off x="2848037" y="4281673"/>
            <a:ext cx="942257" cy="942975"/>
          </a:xfrm>
          <a:prstGeom prst="rect">
            <a:avLst/>
          </a:prstGeom>
        </p:spPr>
      </p:pic>
      <p:pic>
        <p:nvPicPr>
          <p:cNvPr id="26" name="Picture 20" descr="Icon&#10;&#10;Description automatically generated">
            <a:extLst>
              <a:ext uri="{FF2B5EF4-FFF2-40B4-BE49-F238E27FC236}">
                <a16:creationId xmlns:a16="http://schemas.microsoft.com/office/drawing/2014/main" id="{3CBF9A7D-4263-F76E-442E-A9A5DF3ADBAC}"/>
              </a:ext>
            </a:extLst>
          </p:cNvPr>
          <p:cNvPicPr>
            <a:picLocks noChangeAspect="1"/>
          </p:cNvPicPr>
          <p:nvPr/>
        </p:nvPicPr>
        <p:blipFill>
          <a:blip r:embed="rId2"/>
          <a:stretch>
            <a:fillRect/>
          </a:stretch>
        </p:blipFill>
        <p:spPr>
          <a:xfrm>
            <a:off x="2850234" y="6194144"/>
            <a:ext cx="942257" cy="942975"/>
          </a:xfrm>
          <a:prstGeom prst="rect">
            <a:avLst/>
          </a:prstGeom>
        </p:spPr>
      </p:pic>
      <p:pic>
        <p:nvPicPr>
          <p:cNvPr id="27" name="Picture 20" descr="Icon&#10;&#10;Description automatically generated">
            <a:extLst>
              <a:ext uri="{FF2B5EF4-FFF2-40B4-BE49-F238E27FC236}">
                <a16:creationId xmlns:a16="http://schemas.microsoft.com/office/drawing/2014/main" id="{749A81C0-7447-7D20-7BB0-708DCA4DE3BE}"/>
              </a:ext>
            </a:extLst>
          </p:cNvPr>
          <p:cNvPicPr>
            <a:picLocks noChangeAspect="1"/>
          </p:cNvPicPr>
          <p:nvPr/>
        </p:nvPicPr>
        <p:blipFill>
          <a:blip r:embed="rId2"/>
          <a:stretch>
            <a:fillRect/>
          </a:stretch>
        </p:blipFill>
        <p:spPr>
          <a:xfrm>
            <a:off x="2852860" y="8129457"/>
            <a:ext cx="942257" cy="942975"/>
          </a:xfrm>
          <a:prstGeom prst="rect">
            <a:avLst/>
          </a:prstGeom>
        </p:spPr>
      </p:pic>
    </p:spTree>
    <p:extLst>
      <p:ext uri="{BB962C8B-B14F-4D97-AF65-F5344CB8AC3E}">
        <p14:creationId xmlns:p14="http://schemas.microsoft.com/office/powerpoint/2010/main" val="2450492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4" name="TextBox 23">
            <a:extLst>
              <a:ext uri="{FF2B5EF4-FFF2-40B4-BE49-F238E27FC236}">
                <a16:creationId xmlns:a16="http://schemas.microsoft.com/office/drawing/2014/main" id="{22DE721B-C286-4AD7-AB9C-4B9E43ADBC83}"/>
              </a:ext>
            </a:extLst>
          </p:cNvPr>
          <p:cNvSpPr txBox="1"/>
          <p:nvPr/>
        </p:nvSpPr>
        <p:spPr>
          <a:xfrm>
            <a:off x="760340" y="970322"/>
            <a:ext cx="6342396" cy="72963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dirty="0">
                <a:latin typeface="Century Gothic"/>
              </a:rPr>
              <a:t>Wallet Cards</a:t>
            </a:r>
            <a:endParaRPr lang="en-US" dirty="0"/>
          </a:p>
          <a:p>
            <a:pPr>
              <a:lnSpc>
                <a:spcPct val="150000"/>
              </a:lnSpc>
            </a:pPr>
            <a:endParaRPr lang="en-CA" sz="2800" b="1" dirty="0">
              <a:latin typeface="Century Gothic"/>
            </a:endParaRPr>
          </a:p>
          <a:p>
            <a:pPr marL="514350" indent="-514350">
              <a:lnSpc>
                <a:spcPct val="150000"/>
              </a:lnSpc>
              <a:buAutoNum type="arabicPeriod"/>
            </a:pPr>
            <a:r>
              <a:rPr lang="en-CA" sz="2800" b="1" dirty="0">
                <a:latin typeface="Century Gothic"/>
              </a:rPr>
              <a:t>INDEX:</a:t>
            </a:r>
          </a:p>
          <a:p>
            <a:pPr marL="514350" indent="-514350">
              <a:lnSpc>
                <a:spcPct val="150000"/>
              </a:lnSpc>
              <a:buAutoNum type="arabicPeriod"/>
            </a:pPr>
            <a:r>
              <a:rPr lang="en-CA" sz="2000" b="1" dirty="0">
                <a:latin typeface="Century Gothic"/>
              </a:rPr>
              <a:t>Aphasia Wallet Cards- English</a:t>
            </a:r>
          </a:p>
          <a:p>
            <a:pPr marL="514350" indent="-514350">
              <a:lnSpc>
                <a:spcPct val="150000"/>
              </a:lnSpc>
              <a:buAutoNum type="arabicPeriod"/>
            </a:pPr>
            <a:r>
              <a:rPr lang="en-CA" sz="2000" b="1" dirty="0">
                <a:latin typeface="Century Gothic"/>
              </a:rPr>
              <a:t>Apraxia Wallet Cards- English</a:t>
            </a:r>
          </a:p>
          <a:p>
            <a:pPr marL="514350" indent="-514350">
              <a:lnSpc>
                <a:spcPct val="150000"/>
              </a:lnSpc>
              <a:buAutoNum type="arabicPeriod"/>
            </a:pPr>
            <a:r>
              <a:rPr lang="en-CA" sz="2000" b="1" dirty="0">
                <a:latin typeface="Century Gothic"/>
              </a:rPr>
              <a:t>Dysarthria Wallet Cards- English</a:t>
            </a:r>
          </a:p>
          <a:p>
            <a:pPr marL="514350" indent="-514350">
              <a:lnSpc>
                <a:spcPct val="150000"/>
              </a:lnSpc>
              <a:buAutoNum type="arabicPeriod"/>
            </a:pPr>
            <a:r>
              <a:rPr lang="en-CA" sz="2000" b="1" dirty="0">
                <a:latin typeface="Century Gothic"/>
              </a:rPr>
              <a:t>Aphasia + Apraxia Wallet Cards- English</a:t>
            </a:r>
          </a:p>
          <a:p>
            <a:pPr marL="514350" indent="-514350">
              <a:lnSpc>
                <a:spcPct val="150000"/>
              </a:lnSpc>
              <a:buAutoNum type="arabicPeriod"/>
            </a:pPr>
            <a:r>
              <a:rPr lang="en-CA" sz="2000" b="1" dirty="0">
                <a:latin typeface="Century Gothic"/>
              </a:rPr>
              <a:t>Aphasia + Dysarthria Wallet Cards- English</a:t>
            </a:r>
          </a:p>
          <a:p>
            <a:pPr marL="514350" indent="-514350">
              <a:lnSpc>
                <a:spcPct val="150000"/>
              </a:lnSpc>
              <a:buAutoNum type="arabicPeriod"/>
            </a:pPr>
            <a:r>
              <a:rPr lang="en-CA" sz="2000" b="1" dirty="0">
                <a:latin typeface="Century Gothic"/>
              </a:rPr>
              <a:t>Non-specific Wallet Cards – English</a:t>
            </a:r>
          </a:p>
          <a:p>
            <a:pPr marL="514350" indent="-514350">
              <a:lnSpc>
                <a:spcPct val="150000"/>
              </a:lnSpc>
              <a:buAutoNum type="arabicPeriod"/>
            </a:pPr>
            <a:r>
              <a:rPr lang="en-CA" sz="2000" b="1" dirty="0">
                <a:latin typeface="Century Gothic"/>
              </a:rPr>
              <a:t>Aphasia Wallet Cards- French</a:t>
            </a:r>
            <a:endParaRPr lang="en-CA"/>
          </a:p>
          <a:p>
            <a:pPr marL="514350" indent="-514350">
              <a:lnSpc>
                <a:spcPct val="150000"/>
              </a:lnSpc>
              <a:buAutoNum type="arabicPeriod"/>
            </a:pPr>
            <a:r>
              <a:rPr lang="en-CA" sz="2000" b="1" dirty="0">
                <a:latin typeface="Century Gothic"/>
              </a:rPr>
              <a:t>Apraxia Wallet Cards- French</a:t>
            </a:r>
          </a:p>
          <a:p>
            <a:pPr marL="514350" indent="-514350">
              <a:lnSpc>
                <a:spcPct val="150000"/>
              </a:lnSpc>
              <a:buAutoNum type="arabicPeriod"/>
            </a:pPr>
            <a:r>
              <a:rPr lang="en-CA" sz="2000" b="1" dirty="0">
                <a:latin typeface="Century Gothic"/>
              </a:rPr>
              <a:t>Dysarthria Wallet Cards- French</a:t>
            </a:r>
          </a:p>
          <a:p>
            <a:pPr marL="514350" indent="-514350">
              <a:lnSpc>
                <a:spcPct val="150000"/>
              </a:lnSpc>
              <a:buAutoNum type="arabicPeriod"/>
            </a:pPr>
            <a:r>
              <a:rPr lang="en-CA" sz="2000" b="1" dirty="0">
                <a:latin typeface="Century Gothic"/>
              </a:rPr>
              <a:t>Aphasia + Apraxia Wallet Cards – French</a:t>
            </a:r>
          </a:p>
          <a:p>
            <a:pPr marL="514350" indent="-514350">
              <a:lnSpc>
                <a:spcPct val="150000"/>
              </a:lnSpc>
              <a:buAutoNum type="arabicPeriod"/>
            </a:pPr>
            <a:r>
              <a:rPr lang="en-CA" sz="2000" b="1" dirty="0">
                <a:latin typeface="Century Gothic"/>
              </a:rPr>
              <a:t>Aphasia + Dysarthria Wallet Cards- French</a:t>
            </a:r>
          </a:p>
          <a:p>
            <a:pPr marL="514350" indent="-514350">
              <a:lnSpc>
                <a:spcPct val="150000"/>
              </a:lnSpc>
              <a:buAutoNum type="arabicPeriod"/>
            </a:pPr>
            <a:r>
              <a:rPr lang="en-CA" sz="2000" b="1" dirty="0">
                <a:latin typeface="Century Gothic"/>
              </a:rPr>
              <a:t>Non-specific Wallet Cards-  French</a:t>
            </a:r>
          </a:p>
        </p:txBody>
      </p:sp>
    </p:spTree>
    <p:extLst>
      <p:ext uri="{BB962C8B-B14F-4D97-AF65-F5344CB8AC3E}">
        <p14:creationId xmlns:p14="http://schemas.microsoft.com/office/powerpoint/2010/main" val="1239121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2">
            <a:extLst>
              <a:ext uri="{FF2B5EF4-FFF2-40B4-BE49-F238E27FC236}">
                <a16:creationId xmlns:a16="http://schemas.microsoft.com/office/drawing/2014/main" id="{C8060994-C819-8350-97F5-E1A2F88D9561}"/>
              </a:ext>
            </a:extLst>
          </p:cNvPr>
          <p:cNvGraphicFramePr>
            <a:graphicFrameLocks noGrp="1"/>
          </p:cNvGraphicFramePr>
          <p:nvPr/>
        </p:nvGraphicFramePr>
        <p:xfrm>
          <a:off x="559821" y="1133525"/>
          <a:ext cx="6525808" cy="7254240"/>
        </p:xfrm>
        <a:graphic>
          <a:graphicData uri="http://schemas.openxmlformats.org/drawingml/2006/table">
            <a:tbl>
              <a:tblPr firstRow="1" bandRow="1">
                <a:tableStyleId>{5940675A-B579-460E-94D1-54222C63F5DA}</a:tableStyleId>
              </a:tblPr>
              <a:tblGrid>
                <a:gridCol w="3271035">
                  <a:extLst>
                    <a:ext uri="{9D8B030D-6E8A-4147-A177-3AD203B41FA5}">
                      <a16:colId xmlns:a16="http://schemas.microsoft.com/office/drawing/2014/main" val="710074797"/>
                    </a:ext>
                  </a:extLst>
                </a:gridCol>
                <a:gridCol w="3254773">
                  <a:extLst>
                    <a:ext uri="{9D8B030D-6E8A-4147-A177-3AD203B41FA5}">
                      <a16:colId xmlns:a16="http://schemas.microsoft.com/office/drawing/2014/main" val="4026485156"/>
                    </a:ext>
                  </a:extLst>
                </a:gridCol>
              </a:tblGrid>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p>
                    <a:p>
                      <a:pPr marL="0" marR="0" lvl="0" indent="0" algn="l">
                        <a:lnSpc>
                          <a:spcPct val="100000"/>
                        </a:lnSpc>
                        <a:spcBef>
                          <a:spcPts val="0"/>
                        </a:spcBef>
                        <a:spcAft>
                          <a:spcPts val="0"/>
                        </a:spcAft>
                        <a:buNone/>
                      </a:pPr>
                      <a:r>
                        <a:rPr lang="en-US" sz="1200" b="0" i="0" u="none" strike="noStrike" noProof="0" dirty="0">
                          <a:latin typeface="Century Gothic"/>
                        </a:rPr>
                        <a:t>      I have </a:t>
                      </a:r>
                      <a:r>
                        <a:rPr lang="en-US" sz="1200" b="1" i="0" u="none" strike="noStrike" noProof="0" dirty="0">
                          <a:latin typeface="Century Gothic"/>
                        </a:rPr>
                        <a:t>APHASIA. </a:t>
                      </a:r>
                      <a:endParaRPr lang="en-US" sz="1200" b="0" i="0" u="none" strike="noStrike" noProof="0"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p>
                    <a:p>
                      <a:pPr marL="0" marR="0" lvl="0" indent="0" algn="l">
                        <a:lnSpc>
                          <a:spcPct val="100000"/>
                        </a:lnSpc>
                        <a:spcBef>
                          <a:spcPts val="0"/>
                        </a:spcBef>
                        <a:spcAft>
                          <a:spcPts val="0"/>
                        </a:spcAft>
                        <a:buNone/>
                      </a:pPr>
                      <a:r>
                        <a:rPr lang="en-US" sz="1200" b="0" i="0" u="none" strike="noStrike" noProof="0" dirty="0">
                          <a:latin typeface="Century Gothic"/>
                        </a:rPr>
                        <a:t>      My intellect is intact.</a:t>
                      </a:r>
                    </a:p>
                    <a:p>
                      <a:pPr marL="0" marR="0" lvl="0" indent="0" algn="l">
                        <a:lnSpc>
                          <a:spcPct val="100000"/>
                        </a:lnSpc>
                        <a:spcBef>
                          <a:spcPts val="0"/>
                        </a:spcBef>
                        <a:spcAft>
                          <a:spcPts val="0"/>
                        </a:spcAft>
                        <a:buNone/>
                      </a:pPr>
                      <a:r>
                        <a:rPr lang="en-US" sz="1200" b="0" i="0" u="none" strike="noStrike" noProof="0" dirty="0">
                          <a:latin typeface="Century Gothic"/>
                        </a:rPr>
                        <a:t>      I am not drunk. </a:t>
                      </a: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_____________________</a:t>
                      </a:r>
                    </a:p>
                    <a:p>
                      <a:pPr marL="0" marR="0" lvl="0" indent="0" algn="l">
                        <a:lnSpc>
                          <a:spcPct val="100000"/>
                        </a:lnSpc>
                        <a:spcBef>
                          <a:spcPts val="0"/>
                        </a:spcBef>
                        <a:spcAft>
                          <a:spcPts val="0"/>
                        </a:spcAft>
                        <a:buNone/>
                      </a:pPr>
                      <a:r>
                        <a:rPr lang="en-US" sz="1200" b="0" i="0" u="none" strike="noStrike" noProof="0" dirty="0">
                          <a:latin typeface="Century Gothic"/>
                        </a:rPr>
                        <a:t>Contact: ___________________</a:t>
                      </a:r>
                      <a:endParaRPr lang="en-US" sz="1200" dirty="0">
                        <a:latin typeface="Century Gothic"/>
                      </a:endParaRP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lnB w="12700">
                      <a:solidFill>
                        <a:schemeClr val="tx1"/>
                      </a:solidFill>
                    </a:lnB>
                  </a:tcPr>
                </a:tc>
                <a:extLst>
                  <a:ext uri="{0D108BD9-81ED-4DB2-BD59-A6C34878D82A}">
                    <a16:rowId xmlns:a16="http://schemas.microsoft.com/office/drawing/2014/main" val="1163068288"/>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a:t>
                      </a:r>
                      <a:r>
                        <a:rPr lang="en-US" sz="1200" b="1" i="0" u="none" strike="noStrike" noProof="0" dirty="0">
                          <a:latin typeface="Century Gothic"/>
                        </a:rPr>
                        <a:t>APHASIA. </a:t>
                      </a:r>
                      <a:endParaRPr lang="en-US" sz="1200" b="0" i="0" u="none" strike="noStrike" noProof="0"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My intellect is intact.</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am not drunk. </a:t>
                      </a:r>
                      <a:endParaRPr lang="en-US" dirty="0">
                        <a:latin typeface="Century Gothic"/>
                      </a:endParaRP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a:t>
                      </a:r>
                      <a:endParaRPr lang="en-US">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Contact: _______________</a:t>
                      </a:r>
                      <a:endParaRPr lang="en-US" sz="1200" dirty="0">
                        <a:latin typeface="Century Gothic"/>
                      </a:endParaRPr>
                    </a:p>
                  </a:txBody>
                  <a:tcPr>
                    <a:lnR w="12700">
                      <a:solidFill>
                        <a:schemeClr val="tx1"/>
                      </a:solidFill>
                    </a:lnR>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42048831"/>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a:t>
                      </a:r>
                      <a:r>
                        <a:rPr lang="en-US" sz="1200" b="1" i="0" u="none" strike="noStrike" noProof="0" dirty="0">
                          <a:latin typeface="Century Gothic"/>
                        </a:rPr>
                        <a:t>APHASIA. </a:t>
                      </a:r>
                      <a:endParaRPr lang="en-US" sz="1200" b="0" i="0" u="none" strike="noStrike" noProof="0"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My intellect is intact.</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am not drunk. </a:t>
                      </a:r>
                      <a:endParaRPr lang="en-US" dirty="0">
                        <a:latin typeface="Century Gothic"/>
                      </a:endParaRP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a:t>
                      </a:r>
                      <a:endParaRPr lang="en-US">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Contact: _______________</a:t>
                      </a:r>
                      <a:endParaRPr lang="en-US" sz="1200" dirty="0">
                        <a:latin typeface="Century Gothic"/>
                      </a:endParaRP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lnT w="12700">
                      <a:solidFill>
                        <a:schemeClr val="tx1"/>
                      </a:solidFill>
                    </a:lnT>
                  </a:tcPr>
                </a:tc>
                <a:extLst>
                  <a:ext uri="{0D108BD9-81ED-4DB2-BD59-A6C34878D82A}">
                    <a16:rowId xmlns:a16="http://schemas.microsoft.com/office/drawing/2014/main" val="3807606057"/>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a:t>
                      </a:r>
                      <a:r>
                        <a:rPr lang="en-US" sz="1200" b="1" i="0" u="none" strike="noStrike" noProof="0" dirty="0">
                          <a:latin typeface="Century Gothic"/>
                        </a:rPr>
                        <a:t>APHASIA. </a:t>
                      </a:r>
                      <a:endParaRPr lang="en-US" sz="1200" b="0" i="0" u="none" strike="noStrike" noProof="0"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My intellect is intact.</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am not drunk. </a:t>
                      </a:r>
                      <a:endParaRPr lang="en-US" dirty="0">
                        <a:latin typeface="Century Gothic"/>
                      </a:endParaRP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a:t>
                      </a:r>
                      <a:endParaRPr lang="en-US">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Contact: _______________</a:t>
                      </a:r>
                      <a:endParaRPr lang="en-US" sz="1200" dirty="0">
                        <a:latin typeface="Century Gothic"/>
                      </a:endParaRP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tc>
                <a:extLst>
                  <a:ext uri="{0D108BD9-81ED-4DB2-BD59-A6C34878D82A}">
                    <a16:rowId xmlns:a16="http://schemas.microsoft.com/office/drawing/2014/main" val="4083771344"/>
                  </a:ext>
                </a:extLst>
              </a:tr>
            </a:tbl>
          </a:graphicData>
        </a:graphic>
      </p:graphicFrame>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2738079" y="1973924"/>
            <a:ext cx="942257" cy="942975"/>
          </a:xfrm>
          <a:prstGeom prst="rect">
            <a:avLst/>
          </a:prstGeom>
        </p:spPr>
      </p:pic>
      <p:sp>
        <p:nvSpPr>
          <p:cNvPr id="24" name="TextBox 23">
            <a:extLst>
              <a:ext uri="{FF2B5EF4-FFF2-40B4-BE49-F238E27FC236}">
                <a16:creationId xmlns:a16="http://schemas.microsoft.com/office/drawing/2014/main" id="{22DE721B-C286-4AD7-AB9C-4B9E43ADBC83}"/>
              </a:ext>
            </a:extLst>
          </p:cNvPr>
          <p:cNvSpPr txBox="1"/>
          <p:nvPr/>
        </p:nvSpPr>
        <p:spPr>
          <a:xfrm>
            <a:off x="847759" y="2706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Aphasia Wallet Cards - English</a:t>
            </a:r>
          </a:p>
        </p:txBody>
      </p:sp>
      <p:pic>
        <p:nvPicPr>
          <p:cNvPr id="25" name="Picture 20" descr="Icon&#10;&#10;Description automatically generated">
            <a:extLst>
              <a:ext uri="{FF2B5EF4-FFF2-40B4-BE49-F238E27FC236}">
                <a16:creationId xmlns:a16="http://schemas.microsoft.com/office/drawing/2014/main" id="{029AD228-7D30-C372-67F1-4E50A960B6CD}"/>
              </a:ext>
            </a:extLst>
          </p:cNvPr>
          <p:cNvPicPr>
            <a:picLocks noChangeAspect="1"/>
          </p:cNvPicPr>
          <p:nvPr/>
        </p:nvPicPr>
        <p:blipFill>
          <a:blip r:embed="rId2"/>
          <a:stretch>
            <a:fillRect/>
          </a:stretch>
        </p:blipFill>
        <p:spPr>
          <a:xfrm>
            <a:off x="2726827" y="3716138"/>
            <a:ext cx="942257" cy="942975"/>
          </a:xfrm>
          <a:prstGeom prst="rect">
            <a:avLst/>
          </a:prstGeom>
        </p:spPr>
      </p:pic>
      <p:pic>
        <p:nvPicPr>
          <p:cNvPr id="26" name="Picture 20" descr="Icon&#10;&#10;Description automatically generated">
            <a:extLst>
              <a:ext uri="{FF2B5EF4-FFF2-40B4-BE49-F238E27FC236}">
                <a16:creationId xmlns:a16="http://schemas.microsoft.com/office/drawing/2014/main" id="{3CBF9A7D-4263-F76E-442E-A9A5DF3ADBAC}"/>
              </a:ext>
            </a:extLst>
          </p:cNvPr>
          <p:cNvPicPr>
            <a:picLocks noChangeAspect="1"/>
          </p:cNvPicPr>
          <p:nvPr/>
        </p:nvPicPr>
        <p:blipFill>
          <a:blip r:embed="rId2"/>
          <a:stretch>
            <a:fillRect/>
          </a:stretch>
        </p:blipFill>
        <p:spPr>
          <a:xfrm>
            <a:off x="2729024" y="5486611"/>
            <a:ext cx="942257" cy="942975"/>
          </a:xfrm>
          <a:prstGeom prst="rect">
            <a:avLst/>
          </a:prstGeom>
        </p:spPr>
      </p:pic>
      <p:pic>
        <p:nvPicPr>
          <p:cNvPr id="27" name="Picture 20" descr="Icon&#10;&#10;Description automatically generated">
            <a:extLst>
              <a:ext uri="{FF2B5EF4-FFF2-40B4-BE49-F238E27FC236}">
                <a16:creationId xmlns:a16="http://schemas.microsoft.com/office/drawing/2014/main" id="{749A81C0-7447-7D20-7BB0-708DCA4DE3BE}"/>
              </a:ext>
            </a:extLst>
          </p:cNvPr>
          <p:cNvPicPr>
            <a:picLocks noChangeAspect="1"/>
          </p:cNvPicPr>
          <p:nvPr/>
        </p:nvPicPr>
        <p:blipFill>
          <a:blip r:embed="rId2"/>
          <a:stretch>
            <a:fillRect/>
          </a:stretch>
        </p:blipFill>
        <p:spPr>
          <a:xfrm>
            <a:off x="2731650" y="7323065"/>
            <a:ext cx="942257" cy="942975"/>
          </a:xfrm>
          <a:prstGeom prst="rect">
            <a:avLst/>
          </a:prstGeom>
        </p:spPr>
      </p:pic>
    </p:spTree>
    <p:extLst>
      <p:ext uri="{BB962C8B-B14F-4D97-AF65-F5344CB8AC3E}">
        <p14:creationId xmlns:p14="http://schemas.microsoft.com/office/powerpoint/2010/main" val="1200572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2">
            <a:extLst>
              <a:ext uri="{FF2B5EF4-FFF2-40B4-BE49-F238E27FC236}">
                <a16:creationId xmlns:a16="http://schemas.microsoft.com/office/drawing/2014/main" id="{C8060994-C819-8350-97F5-E1A2F88D9561}"/>
              </a:ext>
            </a:extLst>
          </p:cNvPr>
          <p:cNvGraphicFramePr>
            <a:graphicFrameLocks noGrp="1"/>
          </p:cNvGraphicFramePr>
          <p:nvPr>
            <p:extLst>
              <p:ext uri="{D42A27DB-BD31-4B8C-83A1-F6EECF244321}">
                <p14:modId xmlns:p14="http://schemas.microsoft.com/office/powerpoint/2010/main" val="803819199"/>
              </p:ext>
            </p:extLst>
          </p:nvPr>
        </p:nvGraphicFramePr>
        <p:xfrm>
          <a:off x="559821" y="1133525"/>
          <a:ext cx="6525808" cy="7254240"/>
        </p:xfrm>
        <a:graphic>
          <a:graphicData uri="http://schemas.openxmlformats.org/drawingml/2006/table">
            <a:tbl>
              <a:tblPr firstRow="1" bandRow="1">
                <a:tableStyleId>{5940675A-B579-460E-94D1-54222C63F5DA}</a:tableStyleId>
              </a:tblPr>
              <a:tblGrid>
                <a:gridCol w="3271035">
                  <a:extLst>
                    <a:ext uri="{9D8B030D-6E8A-4147-A177-3AD203B41FA5}">
                      <a16:colId xmlns:a16="http://schemas.microsoft.com/office/drawing/2014/main" val="710074797"/>
                    </a:ext>
                  </a:extLst>
                </a:gridCol>
                <a:gridCol w="3254773">
                  <a:extLst>
                    <a:ext uri="{9D8B030D-6E8A-4147-A177-3AD203B41FA5}">
                      <a16:colId xmlns:a16="http://schemas.microsoft.com/office/drawing/2014/main" val="4026485156"/>
                    </a:ext>
                  </a:extLst>
                </a:gridCol>
              </a:tblGrid>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p>
                    <a:p>
                      <a:pPr marL="0" marR="0" lvl="0" indent="0" algn="l">
                        <a:lnSpc>
                          <a:spcPct val="100000"/>
                        </a:lnSpc>
                        <a:spcBef>
                          <a:spcPts val="0"/>
                        </a:spcBef>
                        <a:spcAft>
                          <a:spcPts val="0"/>
                        </a:spcAft>
                        <a:buNone/>
                      </a:pPr>
                      <a:r>
                        <a:rPr lang="en-US" sz="1200" b="0" i="0" u="none" strike="noStrike" noProof="0" dirty="0">
                          <a:latin typeface="Century Gothic"/>
                        </a:rPr>
                        <a:t>      I have </a:t>
                      </a:r>
                      <a:r>
                        <a:rPr lang="en-US" sz="1200" b="1" i="0" u="none" strike="noStrike" noProof="0" dirty="0">
                          <a:latin typeface="Century Gothic"/>
                        </a:rPr>
                        <a:t>APRAXIA. </a:t>
                      </a:r>
                      <a:endParaRPr lang="en-US" sz="1200" b="0" i="0" u="none" strike="noStrike" noProof="0"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p>
                    <a:p>
                      <a:pPr marL="0" marR="0" lvl="0" indent="0" algn="l">
                        <a:lnSpc>
                          <a:spcPct val="100000"/>
                        </a:lnSpc>
                        <a:spcBef>
                          <a:spcPts val="0"/>
                        </a:spcBef>
                        <a:spcAft>
                          <a:spcPts val="0"/>
                        </a:spcAft>
                        <a:buNone/>
                      </a:pPr>
                      <a:r>
                        <a:rPr lang="en-US" sz="1200" b="0" i="0" u="none" strike="noStrike" noProof="0" dirty="0">
                          <a:latin typeface="Century Gothic"/>
                        </a:rPr>
                        <a:t>      My intellect is intact.</a:t>
                      </a:r>
                    </a:p>
                    <a:p>
                      <a:pPr marL="0" marR="0" lvl="0" indent="0" algn="l">
                        <a:lnSpc>
                          <a:spcPct val="100000"/>
                        </a:lnSpc>
                        <a:spcBef>
                          <a:spcPts val="0"/>
                        </a:spcBef>
                        <a:spcAft>
                          <a:spcPts val="0"/>
                        </a:spcAft>
                        <a:buNone/>
                      </a:pPr>
                      <a:r>
                        <a:rPr lang="en-US" sz="1200" b="0" i="0" u="none" strike="noStrike" noProof="0" dirty="0">
                          <a:latin typeface="Century Gothic"/>
                        </a:rPr>
                        <a:t>      I am not drunk. </a:t>
                      </a: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_____________________</a:t>
                      </a:r>
                    </a:p>
                    <a:p>
                      <a:pPr marL="0" marR="0" lvl="0" indent="0" algn="l">
                        <a:lnSpc>
                          <a:spcPct val="100000"/>
                        </a:lnSpc>
                        <a:spcBef>
                          <a:spcPts val="0"/>
                        </a:spcBef>
                        <a:spcAft>
                          <a:spcPts val="0"/>
                        </a:spcAft>
                        <a:buNone/>
                      </a:pPr>
                      <a:r>
                        <a:rPr lang="en-US" sz="1200" b="0" i="0" u="none" strike="noStrike" noProof="0" dirty="0">
                          <a:latin typeface="Century Gothic"/>
                        </a:rPr>
                        <a:t>Contact: ___________________</a:t>
                      </a:r>
                      <a:endParaRPr lang="en-US" sz="1200" dirty="0">
                        <a:latin typeface="Century Gothic"/>
                      </a:endParaRP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lnB w="12700">
                      <a:solidFill>
                        <a:schemeClr val="tx1"/>
                      </a:solidFill>
                    </a:lnB>
                  </a:tcPr>
                </a:tc>
                <a:extLst>
                  <a:ext uri="{0D108BD9-81ED-4DB2-BD59-A6C34878D82A}">
                    <a16:rowId xmlns:a16="http://schemas.microsoft.com/office/drawing/2014/main" val="1163068288"/>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a:t>
                      </a:r>
                      <a:r>
                        <a:rPr lang="en-US" sz="1200" b="1" i="0" u="none" strike="noStrike" noProof="0" dirty="0">
                          <a:latin typeface="Century Gothic"/>
                        </a:rPr>
                        <a:t>APRAXIA. </a:t>
                      </a:r>
                      <a:endParaRPr lang="en-US" sz="1200" b="0" i="0" u="none" strike="noStrike" noProof="0"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My intellect is intact.</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am not drunk. </a:t>
                      </a:r>
                      <a:endParaRPr lang="en-US" dirty="0">
                        <a:latin typeface="Century Gothic"/>
                      </a:endParaRP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a:t>
                      </a:r>
                      <a:endParaRPr lang="en-US">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Contact: _______________</a:t>
                      </a:r>
                      <a:endParaRPr lang="en-US" sz="1200" dirty="0">
                        <a:latin typeface="Century Gothic"/>
                      </a:endParaRPr>
                    </a:p>
                  </a:txBody>
                  <a:tcPr>
                    <a:lnR w="12700">
                      <a:solidFill>
                        <a:schemeClr val="tx1"/>
                      </a:solidFill>
                    </a:lnR>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42048831"/>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a:t>
                      </a:r>
                      <a:r>
                        <a:rPr lang="en-US" sz="1200" b="1" i="0" u="none" strike="noStrike" noProof="0" dirty="0">
                          <a:latin typeface="Century Gothic"/>
                        </a:rPr>
                        <a:t>APRAXIA. </a:t>
                      </a:r>
                      <a:endParaRPr lang="en-US" sz="1200" b="0" i="0" u="none" strike="noStrike" noProof="0"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My intellect is intact.</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am not drunk. </a:t>
                      </a:r>
                      <a:endParaRPr lang="en-US" dirty="0">
                        <a:latin typeface="Century Gothic"/>
                      </a:endParaRP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a:t>
                      </a:r>
                      <a:endParaRPr lang="en-US">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Contact: _______________</a:t>
                      </a:r>
                      <a:endParaRPr lang="en-US" sz="1200" dirty="0">
                        <a:latin typeface="Century Gothic"/>
                      </a:endParaRP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lnT w="12700">
                      <a:solidFill>
                        <a:schemeClr val="tx1"/>
                      </a:solidFill>
                    </a:lnT>
                  </a:tcPr>
                </a:tc>
                <a:extLst>
                  <a:ext uri="{0D108BD9-81ED-4DB2-BD59-A6C34878D82A}">
                    <a16:rowId xmlns:a16="http://schemas.microsoft.com/office/drawing/2014/main" val="3807606057"/>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a:t>
                      </a:r>
                      <a:r>
                        <a:rPr lang="en-US" sz="1200" b="1" i="0" u="none" strike="noStrike" noProof="0" dirty="0">
                          <a:latin typeface="Century Gothic"/>
                        </a:rPr>
                        <a:t>APRAXIA. </a:t>
                      </a:r>
                      <a:endParaRPr lang="en-US" sz="1200" b="0" i="0" u="none" strike="noStrike" noProof="0"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My intellect is intact.</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am not drunk. </a:t>
                      </a:r>
                      <a:endParaRPr lang="en-US" dirty="0">
                        <a:latin typeface="Century Gothic"/>
                      </a:endParaRP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a:t>
                      </a:r>
                      <a:endParaRPr lang="en-US">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Contact: _______________</a:t>
                      </a:r>
                      <a:endParaRPr lang="en-US" sz="1200" dirty="0">
                        <a:latin typeface="Century Gothic"/>
                      </a:endParaRP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tc>
                <a:extLst>
                  <a:ext uri="{0D108BD9-81ED-4DB2-BD59-A6C34878D82A}">
                    <a16:rowId xmlns:a16="http://schemas.microsoft.com/office/drawing/2014/main" val="4083771344"/>
                  </a:ext>
                </a:extLst>
              </a:tr>
            </a:tbl>
          </a:graphicData>
        </a:graphic>
      </p:graphicFrame>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2738079" y="1973924"/>
            <a:ext cx="942257" cy="942975"/>
          </a:xfrm>
          <a:prstGeom prst="rect">
            <a:avLst/>
          </a:prstGeom>
        </p:spPr>
      </p:pic>
      <p:sp>
        <p:nvSpPr>
          <p:cNvPr id="24" name="TextBox 23">
            <a:extLst>
              <a:ext uri="{FF2B5EF4-FFF2-40B4-BE49-F238E27FC236}">
                <a16:creationId xmlns:a16="http://schemas.microsoft.com/office/drawing/2014/main" id="{22DE721B-C286-4AD7-AB9C-4B9E43ADBC83}"/>
              </a:ext>
            </a:extLst>
          </p:cNvPr>
          <p:cNvSpPr txBox="1"/>
          <p:nvPr/>
        </p:nvSpPr>
        <p:spPr>
          <a:xfrm>
            <a:off x="847759" y="2706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dirty="0">
                <a:latin typeface="Century Gothic"/>
              </a:rPr>
              <a:t>Apraxia Wallet Cards - English</a:t>
            </a:r>
          </a:p>
        </p:txBody>
      </p:sp>
      <p:pic>
        <p:nvPicPr>
          <p:cNvPr id="25" name="Picture 20" descr="Icon&#10;&#10;Description automatically generated">
            <a:extLst>
              <a:ext uri="{FF2B5EF4-FFF2-40B4-BE49-F238E27FC236}">
                <a16:creationId xmlns:a16="http://schemas.microsoft.com/office/drawing/2014/main" id="{029AD228-7D30-C372-67F1-4E50A960B6CD}"/>
              </a:ext>
            </a:extLst>
          </p:cNvPr>
          <p:cNvPicPr>
            <a:picLocks noChangeAspect="1"/>
          </p:cNvPicPr>
          <p:nvPr/>
        </p:nvPicPr>
        <p:blipFill>
          <a:blip r:embed="rId2"/>
          <a:stretch>
            <a:fillRect/>
          </a:stretch>
        </p:blipFill>
        <p:spPr>
          <a:xfrm>
            <a:off x="2726827" y="3716138"/>
            <a:ext cx="942257" cy="942975"/>
          </a:xfrm>
          <a:prstGeom prst="rect">
            <a:avLst/>
          </a:prstGeom>
        </p:spPr>
      </p:pic>
      <p:pic>
        <p:nvPicPr>
          <p:cNvPr id="26" name="Picture 20" descr="Icon&#10;&#10;Description automatically generated">
            <a:extLst>
              <a:ext uri="{FF2B5EF4-FFF2-40B4-BE49-F238E27FC236}">
                <a16:creationId xmlns:a16="http://schemas.microsoft.com/office/drawing/2014/main" id="{3CBF9A7D-4263-F76E-442E-A9A5DF3ADBAC}"/>
              </a:ext>
            </a:extLst>
          </p:cNvPr>
          <p:cNvPicPr>
            <a:picLocks noChangeAspect="1"/>
          </p:cNvPicPr>
          <p:nvPr/>
        </p:nvPicPr>
        <p:blipFill>
          <a:blip r:embed="rId2"/>
          <a:stretch>
            <a:fillRect/>
          </a:stretch>
        </p:blipFill>
        <p:spPr>
          <a:xfrm>
            <a:off x="2729024" y="5486611"/>
            <a:ext cx="942257" cy="942975"/>
          </a:xfrm>
          <a:prstGeom prst="rect">
            <a:avLst/>
          </a:prstGeom>
        </p:spPr>
      </p:pic>
      <p:pic>
        <p:nvPicPr>
          <p:cNvPr id="27" name="Picture 20" descr="Icon&#10;&#10;Description automatically generated">
            <a:extLst>
              <a:ext uri="{FF2B5EF4-FFF2-40B4-BE49-F238E27FC236}">
                <a16:creationId xmlns:a16="http://schemas.microsoft.com/office/drawing/2014/main" id="{749A81C0-7447-7D20-7BB0-708DCA4DE3BE}"/>
              </a:ext>
            </a:extLst>
          </p:cNvPr>
          <p:cNvPicPr>
            <a:picLocks noChangeAspect="1"/>
          </p:cNvPicPr>
          <p:nvPr/>
        </p:nvPicPr>
        <p:blipFill>
          <a:blip r:embed="rId2"/>
          <a:stretch>
            <a:fillRect/>
          </a:stretch>
        </p:blipFill>
        <p:spPr>
          <a:xfrm>
            <a:off x="2731650" y="7323065"/>
            <a:ext cx="942257" cy="942975"/>
          </a:xfrm>
          <a:prstGeom prst="rect">
            <a:avLst/>
          </a:prstGeom>
        </p:spPr>
      </p:pic>
    </p:spTree>
    <p:extLst>
      <p:ext uri="{BB962C8B-B14F-4D97-AF65-F5344CB8AC3E}">
        <p14:creationId xmlns:p14="http://schemas.microsoft.com/office/powerpoint/2010/main" val="850435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2">
            <a:extLst>
              <a:ext uri="{FF2B5EF4-FFF2-40B4-BE49-F238E27FC236}">
                <a16:creationId xmlns:a16="http://schemas.microsoft.com/office/drawing/2014/main" id="{C8060994-C819-8350-97F5-E1A2F88D9561}"/>
              </a:ext>
            </a:extLst>
          </p:cNvPr>
          <p:cNvGraphicFramePr>
            <a:graphicFrameLocks noGrp="1"/>
          </p:cNvGraphicFramePr>
          <p:nvPr>
            <p:extLst>
              <p:ext uri="{D42A27DB-BD31-4B8C-83A1-F6EECF244321}">
                <p14:modId xmlns:p14="http://schemas.microsoft.com/office/powerpoint/2010/main" val="3644434754"/>
              </p:ext>
            </p:extLst>
          </p:nvPr>
        </p:nvGraphicFramePr>
        <p:xfrm>
          <a:off x="559821" y="1133525"/>
          <a:ext cx="6525808" cy="7254240"/>
        </p:xfrm>
        <a:graphic>
          <a:graphicData uri="http://schemas.openxmlformats.org/drawingml/2006/table">
            <a:tbl>
              <a:tblPr firstRow="1" bandRow="1">
                <a:tableStyleId>{5940675A-B579-460E-94D1-54222C63F5DA}</a:tableStyleId>
              </a:tblPr>
              <a:tblGrid>
                <a:gridCol w="3271035">
                  <a:extLst>
                    <a:ext uri="{9D8B030D-6E8A-4147-A177-3AD203B41FA5}">
                      <a16:colId xmlns:a16="http://schemas.microsoft.com/office/drawing/2014/main" val="710074797"/>
                    </a:ext>
                  </a:extLst>
                </a:gridCol>
                <a:gridCol w="3254773">
                  <a:extLst>
                    <a:ext uri="{9D8B030D-6E8A-4147-A177-3AD203B41FA5}">
                      <a16:colId xmlns:a16="http://schemas.microsoft.com/office/drawing/2014/main" val="4026485156"/>
                    </a:ext>
                  </a:extLst>
                </a:gridCol>
              </a:tblGrid>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p>
                    <a:p>
                      <a:pPr marL="0" marR="0" lvl="0" indent="0" algn="l">
                        <a:lnSpc>
                          <a:spcPct val="100000"/>
                        </a:lnSpc>
                        <a:spcBef>
                          <a:spcPts val="0"/>
                        </a:spcBef>
                        <a:spcAft>
                          <a:spcPts val="0"/>
                        </a:spcAft>
                        <a:buNone/>
                      </a:pPr>
                      <a:r>
                        <a:rPr lang="en-US" sz="1200" b="0" i="0" u="none" strike="noStrike" noProof="0" dirty="0">
                          <a:latin typeface="Century Gothic"/>
                        </a:rPr>
                        <a:t>      I have </a:t>
                      </a:r>
                      <a:r>
                        <a:rPr lang="en-US" sz="1200" b="1" i="0" u="none" strike="noStrike" noProof="0" dirty="0">
                          <a:latin typeface="Century Gothic"/>
                        </a:rPr>
                        <a:t>DYSARTHRIA. </a:t>
                      </a:r>
                      <a:endParaRPr lang="en-US" sz="1200" b="0" i="0" u="none" strike="noStrike" noProof="0"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p>
                    <a:p>
                      <a:pPr marL="0" marR="0" lvl="0" indent="0" algn="l">
                        <a:lnSpc>
                          <a:spcPct val="100000"/>
                        </a:lnSpc>
                        <a:spcBef>
                          <a:spcPts val="0"/>
                        </a:spcBef>
                        <a:spcAft>
                          <a:spcPts val="0"/>
                        </a:spcAft>
                        <a:buNone/>
                      </a:pPr>
                      <a:r>
                        <a:rPr lang="en-US" sz="1200" b="0" i="0" u="none" strike="noStrike" noProof="0" dirty="0">
                          <a:latin typeface="Century Gothic"/>
                        </a:rPr>
                        <a:t>      My intellect is intact.</a:t>
                      </a:r>
                    </a:p>
                    <a:p>
                      <a:pPr marL="0" marR="0" lvl="0" indent="0" algn="l">
                        <a:lnSpc>
                          <a:spcPct val="100000"/>
                        </a:lnSpc>
                        <a:spcBef>
                          <a:spcPts val="0"/>
                        </a:spcBef>
                        <a:spcAft>
                          <a:spcPts val="0"/>
                        </a:spcAft>
                        <a:buNone/>
                      </a:pPr>
                      <a:r>
                        <a:rPr lang="en-US" sz="1200" b="0" i="0" u="none" strike="noStrike" noProof="0" dirty="0">
                          <a:latin typeface="Century Gothic"/>
                        </a:rPr>
                        <a:t>      I am not drunk. </a:t>
                      </a: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_____________________</a:t>
                      </a:r>
                    </a:p>
                    <a:p>
                      <a:pPr marL="0" marR="0" lvl="0" indent="0" algn="l">
                        <a:lnSpc>
                          <a:spcPct val="100000"/>
                        </a:lnSpc>
                        <a:spcBef>
                          <a:spcPts val="0"/>
                        </a:spcBef>
                        <a:spcAft>
                          <a:spcPts val="0"/>
                        </a:spcAft>
                        <a:buNone/>
                      </a:pPr>
                      <a:r>
                        <a:rPr lang="en-US" sz="1200" b="0" i="0" u="none" strike="noStrike" noProof="0" dirty="0">
                          <a:latin typeface="Century Gothic"/>
                        </a:rPr>
                        <a:t>Contact: ___________________</a:t>
                      </a:r>
                      <a:endParaRPr lang="en-US" sz="1200" dirty="0">
                        <a:latin typeface="Century Gothic"/>
                      </a:endParaRP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p>
                    <a:p>
                      <a:pPr marL="0" marR="0" lvl="0" indent="0" algn="l">
                        <a:lnSpc>
                          <a:spcPct val="100000"/>
                        </a:lnSpc>
                        <a:spcBef>
                          <a:spcPts val="0"/>
                        </a:spcBef>
                        <a:spcAft>
                          <a:spcPts val="0"/>
                        </a:spcAft>
                        <a:buNone/>
                      </a:pPr>
                      <a:r>
                        <a:rPr lang="en-US" sz="900" b="0" i="0" u="none" strike="noStrike" noProof="0" dirty="0">
                          <a:latin typeface="Century Gothic"/>
                        </a:rPr>
                        <a:t>☐ Offer limited choices</a:t>
                      </a:r>
                    </a:p>
                    <a:p>
                      <a:pPr marL="0" marR="0" lvl="0" indent="0" algn="l">
                        <a:lnSpc>
                          <a:spcPct val="100000"/>
                        </a:lnSpc>
                        <a:spcBef>
                          <a:spcPts val="0"/>
                        </a:spcBef>
                        <a:spcAft>
                          <a:spcPts val="0"/>
                        </a:spcAft>
                        <a:buNone/>
                      </a:pPr>
                      <a:r>
                        <a:rPr lang="en-US" sz="900" b="0" i="0" u="none" strike="noStrike" noProof="0" dirty="0">
                          <a:latin typeface="Century Gothic"/>
                        </a:rPr>
                        <a:t>☐ Use yes/no questions</a:t>
                      </a:r>
                    </a:p>
                    <a:p>
                      <a:pPr marL="0" marR="0" lvl="0" indent="0" algn="l">
                        <a:lnSpc>
                          <a:spcPct val="100000"/>
                        </a:lnSpc>
                        <a:spcBef>
                          <a:spcPts val="0"/>
                        </a:spcBef>
                        <a:spcAft>
                          <a:spcPts val="0"/>
                        </a:spcAft>
                        <a:buNone/>
                      </a:pPr>
                      <a:r>
                        <a:rPr lang="en-US" sz="900" b="0" i="0" u="none" strike="noStrike" noProof="0" dirty="0">
                          <a:latin typeface="Century Gothic"/>
                        </a:rPr>
                        <a:t>☐ Use gestures, pointing</a:t>
                      </a:r>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p>
                    <a:p>
                      <a:pPr marL="0" marR="0" lvl="0" indent="0" algn="l">
                        <a:lnSpc>
                          <a:spcPct val="100000"/>
                        </a:lnSpc>
                        <a:spcBef>
                          <a:spcPts val="0"/>
                        </a:spcBef>
                        <a:spcAft>
                          <a:spcPts val="0"/>
                        </a:spcAft>
                        <a:buNone/>
                      </a:pPr>
                      <a:r>
                        <a:rPr lang="en-US" sz="900" b="0" i="0" u="none" strike="noStrike" noProof="0" dirty="0">
                          <a:latin typeface="Century Gothic"/>
                        </a:rPr>
                        <a:t>☐ Write keywords down</a:t>
                      </a:r>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p>
                    <a:p>
                      <a:pPr marL="0" marR="0" lvl="0" indent="0" algn="l">
                        <a:lnSpc>
                          <a:spcPct val="100000"/>
                        </a:lnSpc>
                        <a:spcBef>
                          <a:spcPts val="0"/>
                        </a:spcBef>
                        <a:spcAft>
                          <a:spcPts val="0"/>
                        </a:spcAft>
                        <a:buNone/>
                      </a:pPr>
                      <a:r>
                        <a:rPr lang="en-US" sz="900" b="0" i="0" u="none" strike="noStrike" noProof="0" dirty="0">
                          <a:latin typeface="Century Gothic"/>
                        </a:rPr>
                        <a:t>☐ Speak slowly</a:t>
                      </a:r>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lnB w="12700">
                      <a:solidFill>
                        <a:schemeClr val="tx1"/>
                      </a:solidFill>
                    </a:lnB>
                  </a:tcPr>
                </a:tc>
                <a:extLst>
                  <a:ext uri="{0D108BD9-81ED-4DB2-BD59-A6C34878D82A}">
                    <a16:rowId xmlns:a16="http://schemas.microsoft.com/office/drawing/2014/main" val="1163068288"/>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a:t>
                      </a:r>
                      <a:r>
                        <a:rPr lang="en-US" sz="1200" b="1" i="0" u="none" strike="noStrike" noProof="0" dirty="0">
                          <a:latin typeface="Century Gothic"/>
                        </a:rPr>
                        <a:t>DYSARTHRIA. </a:t>
                      </a:r>
                      <a:endParaRPr lang="en-US" sz="1200" b="0" i="0" u="none" strike="noStrike" noProof="0"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My intellect is intact.</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am not drunk. </a:t>
                      </a:r>
                      <a:endParaRPr lang="en-US" dirty="0">
                        <a:latin typeface="Century Gothic"/>
                      </a:endParaRP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a:t>
                      </a:r>
                      <a:endParaRPr lang="en-US">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Contact: _______________</a:t>
                      </a:r>
                      <a:endParaRPr lang="en-US" sz="1200" dirty="0">
                        <a:latin typeface="Century Gothic"/>
                      </a:endParaRPr>
                    </a:p>
                  </a:txBody>
                  <a:tcPr>
                    <a:lnR w="12700">
                      <a:solidFill>
                        <a:schemeClr val="tx1"/>
                      </a:solidFill>
                    </a:lnR>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42048831"/>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a:t>
                      </a:r>
                      <a:r>
                        <a:rPr lang="en-US" sz="1200" b="1" i="0" u="none" strike="noStrike" noProof="0" dirty="0">
                          <a:latin typeface="Century Gothic"/>
                        </a:rPr>
                        <a:t>DYSARTHRIA. </a:t>
                      </a:r>
                      <a:endParaRPr lang="en-US" sz="1200" b="0" i="0" u="none" strike="noStrike" noProof="0"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My intellect is intact.</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am not drunk. </a:t>
                      </a:r>
                      <a:endParaRPr lang="en-US" dirty="0">
                        <a:latin typeface="Century Gothic"/>
                      </a:endParaRP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a:t>
                      </a:r>
                      <a:endParaRPr lang="en-US">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Contact: _______________</a:t>
                      </a:r>
                      <a:endParaRPr lang="en-US" sz="1200" dirty="0">
                        <a:latin typeface="Century Gothic"/>
                      </a:endParaRP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lnT w="12700">
                      <a:solidFill>
                        <a:schemeClr val="tx1"/>
                      </a:solidFill>
                    </a:lnT>
                  </a:tcPr>
                </a:tc>
                <a:extLst>
                  <a:ext uri="{0D108BD9-81ED-4DB2-BD59-A6C34878D82A}">
                    <a16:rowId xmlns:a16="http://schemas.microsoft.com/office/drawing/2014/main" val="3807606057"/>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a:t>
                      </a:r>
                      <a:r>
                        <a:rPr lang="en-US" sz="1200" b="1" i="0" u="none" strike="noStrike" noProof="0" dirty="0">
                          <a:latin typeface="Century Gothic"/>
                        </a:rPr>
                        <a:t>DYSARTHRIA. </a:t>
                      </a:r>
                      <a:endParaRPr lang="en-US" sz="1200" b="0" i="0" u="none" strike="noStrike" noProof="0"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My intellect is intact.</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am not drunk. </a:t>
                      </a:r>
                      <a:endParaRPr lang="en-US" dirty="0">
                        <a:latin typeface="Century Gothic"/>
                      </a:endParaRP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a:t>
                      </a:r>
                      <a:endParaRPr lang="en-US">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Contact: _______________</a:t>
                      </a:r>
                      <a:endParaRPr lang="en-US" sz="1200" dirty="0">
                        <a:latin typeface="Century Gothic"/>
                      </a:endParaRP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tc>
                <a:extLst>
                  <a:ext uri="{0D108BD9-81ED-4DB2-BD59-A6C34878D82A}">
                    <a16:rowId xmlns:a16="http://schemas.microsoft.com/office/drawing/2014/main" val="4083771344"/>
                  </a:ext>
                </a:extLst>
              </a:tr>
            </a:tbl>
          </a:graphicData>
        </a:graphic>
      </p:graphicFrame>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2738079" y="1973924"/>
            <a:ext cx="942257" cy="942975"/>
          </a:xfrm>
          <a:prstGeom prst="rect">
            <a:avLst/>
          </a:prstGeom>
        </p:spPr>
      </p:pic>
      <p:sp>
        <p:nvSpPr>
          <p:cNvPr id="24" name="TextBox 23">
            <a:extLst>
              <a:ext uri="{FF2B5EF4-FFF2-40B4-BE49-F238E27FC236}">
                <a16:creationId xmlns:a16="http://schemas.microsoft.com/office/drawing/2014/main" id="{22DE721B-C286-4AD7-AB9C-4B9E43ADBC83}"/>
              </a:ext>
            </a:extLst>
          </p:cNvPr>
          <p:cNvSpPr txBox="1"/>
          <p:nvPr/>
        </p:nvSpPr>
        <p:spPr>
          <a:xfrm>
            <a:off x="847759" y="270641"/>
            <a:ext cx="6034578"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dirty="0">
                <a:latin typeface="Century Gothic"/>
              </a:rPr>
              <a:t>Dysarthria Wallet Cards - English</a:t>
            </a:r>
          </a:p>
        </p:txBody>
      </p:sp>
      <p:pic>
        <p:nvPicPr>
          <p:cNvPr id="25" name="Picture 20" descr="Icon&#10;&#10;Description automatically generated">
            <a:extLst>
              <a:ext uri="{FF2B5EF4-FFF2-40B4-BE49-F238E27FC236}">
                <a16:creationId xmlns:a16="http://schemas.microsoft.com/office/drawing/2014/main" id="{029AD228-7D30-C372-67F1-4E50A960B6CD}"/>
              </a:ext>
            </a:extLst>
          </p:cNvPr>
          <p:cNvPicPr>
            <a:picLocks noChangeAspect="1"/>
          </p:cNvPicPr>
          <p:nvPr/>
        </p:nvPicPr>
        <p:blipFill>
          <a:blip r:embed="rId2"/>
          <a:stretch>
            <a:fillRect/>
          </a:stretch>
        </p:blipFill>
        <p:spPr>
          <a:xfrm>
            <a:off x="2726827" y="3716138"/>
            <a:ext cx="942257" cy="942975"/>
          </a:xfrm>
          <a:prstGeom prst="rect">
            <a:avLst/>
          </a:prstGeom>
        </p:spPr>
      </p:pic>
      <p:pic>
        <p:nvPicPr>
          <p:cNvPr id="26" name="Picture 20" descr="Icon&#10;&#10;Description automatically generated">
            <a:extLst>
              <a:ext uri="{FF2B5EF4-FFF2-40B4-BE49-F238E27FC236}">
                <a16:creationId xmlns:a16="http://schemas.microsoft.com/office/drawing/2014/main" id="{3CBF9A7D-4263-F76E-442E-A9A5DF3ADBAC}"/>
              </a:ext>
            </a:extLst>
          </p:cNvPr>
          <p:cNvPicPr>
            <a:picLocks noChangeAspect="1"/>
          </p:cNvPicPr>
          <p:nvPr/>
        </p:nvPicPr>
        <p:blipFill>
          <a:blip r:embed="rId2"/>
          <a:stretch>
            <a:fillRect/>
          </a:stretch>
        </p:blipFill>
        <p:spPr>
          <a:xfrm>
            <a:off x="2729024" y="5486611"/>
            <a:ext cx="942257" cy="942975"/>
          </a:xfrm>
          <a:prstGeom prst="rect">
            <a:avLst/>
          </a:prstGeom>
        </p:spPr>
      </p:pic>
      <p:pic>
        <p:nvPicPr>
          <p:cNvPr id="27" name="Picture 20" descr="Icon&#10;&#10;Description automatically generated">
            <a:extLst>
              <a:ext uri="{FF2B5EF4-FFF2-40B4-BE49-F238E27FC236}">
                <a16:creationId xmlns:a16="http://schemas.microsoft.com/office/drawing/2014/main" id="{749A81C0-7447-7D20-7BB0-708DCA4DE3BE}"/>
              </a:ext>
            </a:extLst>
          </p:cNvPr>
          <p:cNvPicPr>
            <a:picLocks noChangeAspect="1"/>
          </p:cNvPicPr>
          <p:nvPr/>
        </p:nvPicPr>
        <p:blipFill>
          <a:blip r:embed="rId2"/>
          <a:stretch>
            <a:fillRect/>
          </a:stretch>
        </p:blipFill>
        <p:spPr>
          <a:xfrm>
            <a:off x="2731650" y="7323065"/>
            <a:ext cx="942257" cy="942975"/>
          </a:xfrm>
          <a:prstGeom prst="rect">
            <a:avLst/>
          </a:prstGeom>
        </p:spPr>
      </p:pic>
    </p:spTree>
    <p:extLst>
      <p:ext uri="{BB962C8B-B14F-4D97-AF65-F5344CB8AC3E}">
        <p14:creationId xmlns:p14="http://schemas.microsoft.com/office/powerpoint/2010/main" val="901150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2">
            <a:extLst>
              <a:ext uri="{FF2B5EF4-FFF2-40B4-BE49-F238E27FC236}">
                <a16:creationId xmlns:a16="http://schemas.microsoft.com/office/drawing/2014/main" id="{C8060994-C819-8350-97F5-E1A2F88D9561}"/>
              </a:ext>
            </a:extLst>
          </p:cNvPr>
          <p:cNvGraphicFramePr>
            <a:graphicFrameLocks noGrp="1"/>
          </p:cNvGraphicFramePr>
          <p:nvPr>
            <p:extLst>
              <p:ext uri="{D42A27DB-BD31-4B8C-83A1-F6EECF244321}">
                <p14:modId xmlns:p14="http://schemas.microsoft.com/office/powerpoint/2010/main" val="3226161679"/>
              </p:ext>
            </p:extLst>
          </p:nvPr>
        </p:nvGraphicFramePr>
        <p:xfrm>
          <a:off x="559821" y="1133525"/>
          <a:ext cx="6525808" cy="7254240"/>
        </p:xfrm>
        <a:graphic>
          <a:graphicData uri="http://schemas.openxmlformats.org/drawingml/2006/table">
            <a:tbl>
              <a:tblPr firstRow="1" bandRow="1">
                <a:tableStyleId>{5940675A-B579-460E-94D1-54222C63F5DA}</a:tableStyleId>
              </a:tblPr>
              <a:tblGrid>
                <a:gridCol w="3271035">
                  <a:extLst>
                    <a:ext uri="{9D8B030D-6E8A-4147-A177-3AD203B41FA5}">
                      <a16:colId xmlns:a16="http://schemas.microsoft.com/office/drawing/2014/main" val="710074797"/>
                    </a:ext>
                  </a:extLst>
                </a:gridCol>
                <a:gridCol w="3254773">
                  <a:extLst>
                    <a:ext uri="{9D8B030D-6E8A-4147-A177-3AD203B41FA5}">
                      <a16:colId xmlns:a16="http://schemas.microsoft.com/office/drawing/2014/main" val="4026485156"/>
                    </a:ext>
                  </a:extLst>
                </a:gridCol>
              </a:tblGrid>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p>
                    <a:p>
                      <a:pPr marL="0" marR="0" lvl="0" indent="0" algn="l">
                        <a:lnSpc>
                          <a:spcPct val="100000"/>
                        </a:lnSpc>
                        <a:spcBef>
                          <a:spcPts val="0"/>
                        </a:spcBef>
                        <a:spcAft>
                          <a:spcPts val="0"/>
                        </a:spcAft>
                        <a:buNone/>
                      </a:pPr>
                      <a:r>
                        <a:rPr lang="en-US" sz="1200" b="0" i="0" u="none" strike="noStrike" noProof="0" dirty="0">
                          <a:latin typeface="Century Gothic"/>
                        </a:rPr>
                        <a:t>      I have </a:t>
                      </a:r>
                      <a:r>
                        <a:rPr lang="en-US" sz="1200" b="1" i="0" u="none" strike="noStrike" noProof="0" dirty="0">
                          <a:latin typeface="Century Gothic"/>
                        </a:rPr>
                        <a:t>APHASIA + APRAXIA. </a:t>
                      </a:r>
                      <a:endParaRPr lang="en-US" sz="1200" b="0" i="0" u="none" strike="noStrike" noProof="0"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p>
                    <a:p>
                      <a:pPr marL="0" marR="0" lvl="0" indent="0" algn="l">
                        <a:lnSpc>
                          <a:spcPct val="100000"/>
                        </a:lnSpc>
                        <a:spcBef>
                          <a:spcPts val="0"/>
                        </a:spcBef>
                        <a:spcAft>
                          <a:spcPts val="0"/>
                        </a:spcAft>
                        <a:buNone/>
                      </a:pPr>
                      <a:r>
                        <a:rPr lang="en-US" sz="1200" b="0" i="0" u="none" strike="noStrike" noProof="0" dirty="0">
                          <a:latin typeface="Century Gothic"/>
                        </a:rPr>
                        <a:t>      My intellect is intact.</a:t>
                      </a:r>
                    </a:p>
                    <a:p>
                      <a:pPr marL="0" marR="0" lvl="0" indent="0" algn="l">
                        <a:lnSpc>
                          <a:spcPct val="100000"/>
                        </a:lnSpc>
                        <a:spcBef>
                          <a:spcPts val="0"/>
                        </a:spcBef>
                        <a:spcAft>
                          <a:spcPts val="0"/>
                        </a:spcAft>
                        <a:buNone/>
                      </a:pPr>
                      <a:r>
                        <a:rPr lang="en-US" sz="1200" b="0" i="0" u="none" strike="noStrike" noProof="0" dirty="0">
                          <a:latin typeface="Century Gothic"/>
                        </a:rPr>
                        <a:t>      I am not drunk. </a:t>
                      </a: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_____________________</a:t>
                      </a:r>
                    </a:p>
                    <a:p>
                      <a:pPr marL="0" marR="0" lvl="0" indent="0" algn="l">
                        <a:lnSpc>
                          <a:spcPct val="100000"/>
                        </a:lnSpc>
                        <a:spcBef>
                          <a:spcPts val="0"/>
                        </a:spcBef>
                        <a:spcAft>
                          <a:spcPts val="0"/>
                        </a:spcAft>
                        <a:buNone/>
                      </a:pPr>
                      <a:r>
                        <a:rPr lang="en-US" sz="1200" b="0" i="0" u="none" strike="noStrike" noProof="0" dirty="0">
                          <a:latin typeface="Century Gothic"/>
                        </a:rPr>
                        <a:t>Contact: ___________________</a:t>
                      </a:r>
                      <a:endParaRPr lang="en-US" sz="1200" dirty="0">
                        <a:latin typeface="Century Gothic"/>
                      </a:endParaRP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lnB w="12700">
                      <a:solidFill>
                        <a:schemeClr val="tx1"/>
                      </a:solidFill>
                    </a:lnB>
                  </a:tcPr>
                </a:tc>
                <a:extLst>
                  <a:ext uri="{0D108BD9-81ED-4DB2-BD59-A6C34878D82A}">
                    <a16:rowId xmlns:a16="http://schemas.microsoft.com/office/drawing/2014/main" val="1163068288"/>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a:t>
                      </a:r>
                      <a:r>
                        <a:rPr lang="en-US" sz="1200" b="1" i="0" u="none" strike="noStrike" noProof="0" dirty="0">
                          <a:latin typeface="Century Gothic"/>
                        </a:rPr>
                        <a:t>APHASIA + APRAXIA. </a:t>
                      </a:r>
                      <a:endParaRPr lang="en-US" sz="1200" b="0" i="0" u="none" strike="noStrike" noProof="0"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My intellect is intact.</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am not drunk. </a:t>
                      </a:r>
                      <a:endParaRPr lang="en-US" dirty="0">
                        <a:latin typeface="Century Gothic"/>
                      </a:endParaRP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a:t>
                      </a:r>
                      <a:endParaRPr lang="en-US">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Contact: _______________</a:t>
                      </a:r>
                      <a:endParaRPr lang="en-US" sz="1200" dirty="0">
                        <a:latin typeface="Century Gothic"/>
                      </a:endParaRPr>
                    </a:p>
                  </a:txBody>
                  <a:tcPr>
                    <a:lnR w="12700">
                      <a:solidFill>
                        <a:schemeClr val="tx1"/>
                      </a:solidFill>
                    </a:lnR>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42048831"/>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a:t>
                      </a:r>
                      <a:r>
                        <a:rPr lang="en-US" sz="1200" b="1" i="0" u="none" strike="noStrike" noProof="0" dirty="0">
                          <a:latin typeface="Century Gothic"/>
                        </a:rPr>
                        <a:t>APHASIA + APRAXIA. </a:t>
                      </a:r>
                      <a:endParaRPr lang="en-US" sz="1200" b="0" i="0" u="none" strike="noStrike" noProof="0"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My intellect is intact.</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am not drunk. </a:t>
                      </a:r>
                      <a:endParaRPr lang="en-US" dirty="0">
                        <a:latin typeface="Century Gothic"/>
                      </a:endParaRP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a:t>
                      </a:r>
                      <a:endParaRPr lang="en-US">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Contact: _______________</a:t>
                      </a:r>
                      <a:endParaRPr lang="en-US" sz="1200" dirty="0">
                        <a:latin typeface="Century Gothic"/>
                      </a:endParaRP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lnT w="12700">
                      <a:solidFill>
                        <a:schemeClr val="tx1"/>
                      </a:solidFill>
                    </a:lnT>
                  </a:tcPr>
                </a:tc>
                <a:extLst>
                  <a:ext uri="{0D108BD9-81ED-4DB2-BD59-A6C34878D82A}">
                    <a16:rowId xmlns:a16="http://schemas.microsoft.com/office/drawing/2014/main" val="3807606057"/>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a:t>
                      </a:r>
                      <a:r>
                        <a:rPr lang="en-US" sz="1200" b="1" i="0" u="none" strike="noStrike" noProof="0" dirty="0">
                          <a:latin typeface="Century Gothic"/>
                        </a:rPr>
                        <a:t>APHASIA + APRAXIA. </a:t>
                      </a:r>
                      <a:endParaRPr lang="en-US" sz="1200" b="0" i="0" u="none" strike="noStrike" noProof="0"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My intellect is intact.</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am not drunk. </a:t>
                      </a:r>
                      <a:endParaRPr lang="en-US" dirty="0">
                        <a:latin typeface="Century Gothic"/>
                      </a:endParaRP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a:t>
                      </a:r>
                      <a:endParaRPr lang="en-US">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Contact: _______________</a:t>
                      </a:r>
                      <a:endParaRPr lang="en-US" sz="1200" dirty="0">
                        <a:latin typeface="Century Gothic"/>
                      </a:endParaRP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tc>
                <a:extLst>
                  <a:ext uri="{0D108BD9-81ED-4DB2-BD59-A6C34878D82A}">
                    <a16:rowId xmlns:a16="http://schemas.microsoft.com/office/drawing/2014/main" val="4083771344"/>
                  </a:ext>
                </a:extLst>
              </a:tr>
            </a:tbl>
          </a:graphicData>
        </a:graphic>
      </p:graphicFrame>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2738079" y="1973924"/>
            <a:ext cx="942257" cy="942975"/>
          </a:xfrm>
          <a:prstGeom prst="rect">
            <a:avLst/>
          </a:prstGeom>
        </p:spPr>
      </p:pic>
      <p:sp>
        <p:nvSpPr>
          <p:cNvPr id="24" name="TextBox 23">
            <a:extLst>
              <a:ext uri="{FF2B5EF4-FFF2-40B4-BE49-F238E27FC236}">
                <a16:creationId xmlns:a16="http://schemas.microsoft.com/office/drawing/2014/main" id="{22DE721B-C286-4AD7-AB9C-4B9E43ADBC83}"/>
              </a:ext>
            </a:extLst>
          </p:cNvPr>
          <p:cNvSpPr txBox="1"/>
          <p:nvPr/>
        </p:nvSpPr>
        <p:spPr>
          <a:xfrm>
            <a:off x="154571" y="319463"/>
            <a:ext cx="737880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dirty="0">
                <a:latin typeface="Century Gothic"/>
              </a:rPr>
              <a:t>Aphasia + Apraxia Wallet Cards - English</a:t>
            </a:r>
          </a:p>
        </p:txBody>
      </p:sp>
      <p:pic>
        <p:nvPicPr>
          <p:cNvPr id="25" name="Picture 20" descr="Icon&#10;&#10;Description automatically generated">
            <a:extLst>
              <a:ext uri="{FF2B5EF4-FFF2-40B4-BE49-F238E27FC236}">
                <a16:creationId xmlns:a16="http://schemas.microsoft.com/office/drawing/2014/main" id="{029AD228-7D30-C372-67F1-4E50A960B6CD}"/>
              </a:ext>
            </a:extLst>
          </p:cNvPr>
          <p:cNvPicPr>
            <a:picLocks noChangeAspect="1"/>
          </p:cNvPicPr>
          <p:nvPr/>
        </p:nvPicPr>
        <p:blipFill>
          <a:blip r:embed="rId2"/>
          <a:stretch>
            <a:fillRect/>
          </a:stretch>
        </p:blipFill>
        <p:spPr>
          <a:xfrm>
            <a:off x="2726827" y="3716138"/>
            <a:ext cx="942257" cy="942975"/>
          </a:xfrm>
          <a:prstGeom prst="rect">
            <a:avLst/>
          </a:prstGeom>
        </p:spPr>
      </p:pic>
      <p:pic>
        <p:nvPicPr>
          <p:cNvPr id="26" name="Picture 20" descr="Icon&#10;&#10;Description automatically generated">
            <a:extLst>
              <a:ext uri="{FF2B5EF4-FFF2-40B4-BE49-F238E27FC236}">
                <a16:creationId xmlns:a16="http://schemas.microsoft.com/office/drawing/2014/main" id="{3CBF9A7D-4263-F76E-442E-A9A5DF3ADBAC}"/>
              </a:ext>
            </a:extLst>
          </p:cNvPr>
          <p:cNvPicPr>
            <a:picLocks noChangeAspect="1"/>
          </p:cNvPicPr>
          <p:nvPr/>
        </p:nvPicPr>
        <p:blipFill>
          <a:blip r:embed="rId2"/>
          <a:stretch>
            <a:fillRect/>
          </a:stretch>
        </p:blipFill>
        <p:spPr>
          <a:xfrm>
            <a:off x="2729024" y="5486611"/>
            <a:ext cx="942257" cy="942975"/>
          </a:xfrm>
          <a:prstGeom prst="rect">
            <a:avLst/>
          </a:prstGeom>
        </p:spPr>
      </p:pic>
      <p:pic>
        <p:nvPicPr>
          <p:cNvPr id="27" name="Picture 20" descr="Icon&#10;&#10;Description automatically generated">
            <a:extLst>
              <a:ext uri="{FF2B5EF4-FFF2-40B4-BE49-F238E27FC236}">
                <a16:creationId xmlns:a16="http://schemas.microsoft.com/office/drawing/2014/main" id="{749A81C0-7447-7D20-7BB0-708DCA4DE3BE}"/>
              </a:ext>
            </a:extLst>
          </p:cNvPr>
          <p:cNvPicPr>
            <a:picLocks noChangeAspect="1"/>
          </p:cNvPicPr>
          <p:nvPr/>
        </p:nvPicPr>
        <p:blipFill>
          <a:blip r:embed="rId2"/>
          <a:stretch>
            <a:fillRect/>
          </a:stretch>
        </p:blipFill>
        <p:spPr>
          <a:xfrm>
            <a:off x="2731650" y="7323065"/>
            <a:ext cx="942257" cy="942975"/>
          </a:xfrm>
          <a:prstGeom prst="rect">
            <a:avLst/>
          </a:prstGeom>
        </p:spPr>
      </p:pic>
    </p:spTree>
    <p:extLst>
      <p:ext uri="{BB962C8B-B14F-4D97-AF65-F5344CB8AC3E}">
        <p14:creationId xmlns:p14="http://schemas.microsoft.com/office/powerpoint/2010/main" val="133997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2">
            <a:extLst>
              <a:ext uri="{FF2B5EF4-FFF2-40B4-BE49-F238E27FC236}">
                <a16:creationId xmlns:a16="http://schemas.microsoft.com/office/drawing/2014/main" id="{C8060994-C819-8350-97F5-E1A2F88D9561}"/>
              </a:ext>
            </a:extLst>
          </p:cNvPr>
          <p:cNvGraphicFramePr>
            <a:graphicFrameLocks noGrp="1"/>
          </p:cNvGraphicFramePr>
          <p:nvPr>
            <p:extLst>
              <p:ext uri="{D42A27DB-BD31-4B8C-83A1-F6EECF244321}">
                <p14:modId xmlns:p14="http://schemas.microsoft.com/office/powerpoint/2010/main" val="1673958002"/>
              </p:ext>
            </p:extLst>
          </p:nvPr>
        </p:nvGraphicFramePr>
        <p:xfrm>
          <a:off x="559821" y="1133525"/>
          <a:ext cx="6525808" cy="7254240"/>
        </p:xfrm>
        <a:graphic>
          <a:graphicData uri="http://schemas.openxmlformats.org/drawingml/2006/table">
            <a:tbl>
              <a:tblPr firstRow="1" bandRow="1">
                <a:tableStyleId>{5940675A-B579-460E-94D1-54222C63F5DA}</a:tableStyleId>
              </a:tblPr>
              <a:tblGrid>
                <a:gridCol w="3271035">
                  <a:extLst>
                    <a:ext uri="{9D8B030D-6E8A-4147-A177-3AD203B41FA5}">
                      <a16:colId xmlns:a16="http://schemas.microsoft.com/office/drawing/2014/main" val="710074797"/>
                    </a:ext>
                  </a:extLst>
                </a:gridCol>
                <a:gridCol w="3254773">
                  <a:extLst>
                    <a:ext uri="{9D8B030D-6E8A-4147-A177-3AD203B41FA5}">
                      <a16:colId xmlns:a16="http://schemas.microsoft.com/office/drawing/2014/main" val="4026485156"/>
                    </a:ext>
                  </a:extLst>
                </a:gridCol>
              </a:tblGrid>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p>
                    <a:p>
                      <a:pPr marL="0" marR="0" lvl="0" indent="0" algn="l">
                        <a:lnSpc>
                          <a:spcPct val="100000"/>
                        </a:lnSpc>
                        <a:spcBef>
                          <a:spcPts val="0"/>
                        </a:spcBef>
                        <a:spcAft>
                          <a:spcPts val="0"/>
                        </a:spcAft>
                        <a:buNone/>
                      </a:pPr>
                      <a:r>
                        <a:rPr lang="en-US" sz="1200" b="0" i="0" u="none" strike="noStrike" noProof="0" dirty="0">
                          <a:latin typeface="Century Gothic"/>
                        </a:rPr>
                        <a:t>      I have </a:t>
                      </a:r>
                      <a:r>
                        <a:rPr lang="en-US" sz="1200" b="1" i="0" u="none" strike="noStrike" noProof="0" dirty="0">
                          <a:latin typeface="Century Gothic"/>
                        </a:rPr>
                        <a:t>APHASIA + DYSARTHRIA. </a:t>
                      </a:r>
                      <a:endParaRPr lang="en-US" sz="1200" b="0" i="0" u="none" strike="noStrike" noProof="0"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p>
                    <a:p>
                      <a:pPr marL="0" marR="0" lvl="0" indent="0" algn="l">
                        <a:lnSpc>
                          <a:spcPct val="100000"/>
                        </a:lnSpc>
                        <a:spcBef>
                          <a:spcPts val="0"/>
                        </a:spcBef>
                        <a:spcAft>
                          <a:spcPts val="0"/>
                        </a:spcAft>
                        <a:buNone/>
                      </a:pPr>
                      <a:r>
                        <a:rPr lang="en-US" sz="1200" b="0" i="0" u="none" strike="noStrike" noProof="0" dirty="0">
                          <a:latin typeface="Century Gothic"/>
                        </a:rPr>
                        <a:t>      My intellect is intact.</a:t>
                      </a:r>
                    </a:p>
                    <a:p>
                      <a:pPr marL="0" marR="0" lvl="0" indent="0" algn="l">
                        <a:lnSpc>
                          <a:spcPct val="100000"/>
                        </a:lnSpc>
                        <a:spcBef>
                          <a:spcPts val="0"/>
                        </a:spcBef>
                        <a:spcAft>
                          <a:spcPts val="0"/>
                        </a:spcAft>
                        <a:buNone/>
                      </a:pPr>
                      <a:r>
                        <a:rPr lang="en-US" sz="1200" b="0" i="0" u="none" strike="noStrike" noProof="0" dirty="0">
                          <a:latin typeface="Century Gothic"/>
                        </a:rPr>
                        <a:t>      I am not drunk. </a:t>
                      </a: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_____________________</a:t>
                      </a:r>
                    </a:p>
                    <a:p>
                      <a:pPr marL="0" marR="0" lvl="0" indent="0" algn="l">
                        <a:lnSpc>
                          <a:spcPct val="100000"/>
                        </a:lnSpc>
                        <a:spcBef>
                          <a:spcPts val="0"/>
                        </a:spcBef>
                        <a:spcAft>
                          <a:spcPts val="0"/>
                        </a:spcAft>
                        <a:buNone/>
                      </a:pPr>
                      <a:r>
                        <a:rPr lang="en-US" sz="1200" b="0" i="0" u="none" strike="noStrike" noProof="0" dirty="0">
                          <a:latin typeface="Century Gothic"/>
                        </a:rPr>
                        <a:t>Contact: ___________________</a:t>
                      </a:r>
                      <a:endParaRPr lang="en-US" sz="1200" dirty="0">
                        <a:latin typeface="Century Gothic"/>
                      </a:endParaRP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lnB w="12700">
                      <a:solidFill>
                        <a:schemeClr val="tx1"/>
                      </a:solidFill>
                    </a:lnB>
                  </a:tcPr>
                </a:tc>
                <a:extLst>
                  <a:ext uri="{0D108BD9-81ED-4DB2-BD59-A6C34878D82A}">
                    <a16:rowId xmlns:a16="http://schemas.microsoft.com/office/drawing/2014/main" val="1163068288"/>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a:t>
                      </a:r>
                      <a:r>
                        <a:rPr lang="en-US" sz="1200" b="1" i="0" u="none" strike="noStrike" noProof="0" dirty="0">
                          <a:latin typeface="Century Gothic"/>
                        </a:rPr>
                        <a:t>APHASIA + DYSARTHRIA. </a:t>
                      </a:r>
                      <a:endParaRPr lang="en-US" sz="1200" b="0" i="0" u="none" strike="noStrike" noProof="0"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My intellect is intact.</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am not drunk. </a:t>
                      </a:r>
                      <a:endParaRPr lang="en-US" dirty="0">
                        <a:latin typeface="Century Gothic"/>
                      </a:endParaRP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a:t>
                      </a:r>
                      <a:endParaRPr lang="en-US">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Contact: _______________</a:t>
                      </a:r>
                      <a:endParaRPr lang="en-US" sz="1200" dirty="0">
                        <a:latin typeface="Century Gothic"/>
                      </a:endParaRPr>
                    </a:p>
                  </a:txBody>
                  <a:tcPr>
                    <a:lnR w="12700">
                      <a:solidFill>
                        <a:schemeClr val="tx1"/>
                      </a:solidFill>
                    </a:lnR>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42048831"/>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a:t>
                      </a:r>
                      <a:r>
                        <a:rPr lang="en-US" sz="1200" b="1" i="0" u="none" strike="noStrike" noProof="0" dirty="0">
                          <a:latin typeface="Century Gothic"/>
                        </a:rPr>
                        <a:t>APHASIA + DYSARTHRIA. </a:t>
                      </a:r>
                      <a:endParaRPr lang="en-US" sz="1200" b="0" i="0" u="none" strike="noStrike" noProof="0"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My intellect is intact.</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am not drunk. </a:t>
                      </a:r>
                      <a:endParaRPr lang="en-US" dirty="0">
                        <a:latin typeface="Century Gothic"/>
                      </a:endParaRP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a:t>
                      </a:r>
                      <a:endParaRPr lang="en-US">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Contact: _______________</a:t>
                      </a:r>
                      <a:endParaRPr lang="en-US" sz="1200" dirty="0">
                        <a:latin typeface="Century Gothic"/>
                      </a:endParaRP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lnT w="12700">
                      <a:solidFill>
                        <a:schemeClr val="tx1"/>
                      </a:solidFill>
                    </a:lnT>
                  </a:tcPr>
                </a:tc>
                <a:extLst>
                  <a:ext uri="{0D108BD9-81ED-4DB2-BD59-A6C34878D82A}">
                    <a16:rowId xmlns:a16="http://schemas.microsoft.com/office/drawing/2014/main" val="3807606057"/>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a:t>
                      </a:r>
                      <a:r>
                        <a:rPr lang="en-US" sz="1200" b="1" i="0" u="none" strike="noStrike" noProof="0" dirty="0">
                          <a:latin typeface="Century Gothic"/>
                        </a:rPr>
                        <a:t>APHASIA + DYSARTHRIA. </a:t>
                      </a:r>
                      <a:endParaRPr lang="en-US" sz="1200" b="0" i="0" u="none" strike="noStrike" noProof="0"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My intellect is intact.</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am not drunk. </a:t>
                      </a:r>
                      <a:endParaRPr lang="en-US" dirty="0">
                        <a:latin typeface="Century Gothic"/>
                      </a:endParaRP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a:t>
                      </a:r>
                      <a:endParaRPr lang="en-US">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Contact: _______________</a:t>
                      </a:r>
                      <a:endParaRPr lang="en-US" sz="1200" dirty="0">
                        <a:latin typeface="Century Gothic"/>
                      </a:endParaRP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tc>
                <a:extLst>
                  <a:ext uri="{0D108BD9-81ED-4DB2-BD59-A6C34878D82A}">
                    <a16:rowId xmlns:a16="http://schemas.microsoft.com/office/drawing/2014/main" val="4083771344"/>
                  </a:ext>
                </a:extLst>
              </a:tr>
            </a:tbl>
          </a:graphicData>
        </a:graphic>
      </p:graphicFrame>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2738079" y="1973924"/>
            <a:ext cx="942257" cy="942975"/>
          </a:xfrm>
          <a:prstGeom prst="rect">
            <a:avLst/>
          </a:prstGeom>
        </p:spPr>
      </p:pic>
      <p:sp>
        <p:nvSpPr>
          <p:cNvPr id="24" name="TextBox 23">
            <a:extLst>
              <a:ext uri="{FF2B5EF4-FFF2-40B4-BE49-F238E27FC236}">
                <a16:creationId xmlns:a16="http://schemas.microsoft.com/office/drawing/2014/main" id="{22DE721B-C286-4AD7-AB9C-4B9E43ADBC83}"/>
              </a:ext>
            </a:extLst>
          </p:cNvPr>
          <p:cNvSpPr txBox="1"/>
          <p:nvPr/>
        </p:nvSpPr>
        <p:spPr>
          <a:xfrm>
            <a:off x="154571" y="319463"/>
            <a:ext cx="7896309"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dirty="0">
                <a:latin typeface="Century Gothic"/>
              </a:rPr>
              <a:t>Aphasia + Dysarthria Wallet Cards - English</a:t>
            </a:r>
          </a:p>
        </p:txBody>
      </p:sp>
      <p:pic>
        <p:nvPicPr>
          <p:cNvPr id="25" name="Picture 20" descr="Icon&#10;&#10;Description automatically generated">
            <a:extLst>
              <a:ext uri="{FF2B5EF4-FFF2-40B4-BE49-F238E27FC236}">
                <a16:creationId xmlns:a16="http://schemas.microsoft.com/office/drawing/2014/main" id="{029AD228-7D30-C372-67F1-4E50A960B6CD}"/>
              </a:ext>
            </a:extLst>
          </p:cNvPr>
          <p:cNvPicPr>
            <a:picLocks noChangeAspect="1"/>
          </p:cNvPicPr>
          <p:nvPr/>
        </p:nvPicPr>
        <p:blipFill>
          <a:blip r:embed="rId2"/>
          <a:stretch>
            <a:fillRect/>
          </a:stretch>
        </p:blipFill>
        <p:spPr>
          <a:xfrm>
            <a:off x="2726827" y="3716138"/>
            <a:ext cx="942257" cy="942975"/>
          </a:xfrm>
          <a:prstGeom prst="rect">
            <a:avLst/>
          </a:prstGeom>
        </p:spPr>
      </p:pic>
      <p:pic>
        <p:nvPicPr>
          <p:cNvPr id="26" name="Picture 20" descr="Icon&#10;&#10;Description automatically generated">
            <a:extLst>
              <a:ext uri="{FF2B5EF4-FFF2-40B4-BE49-F238E27FC236}">
                <a16:creationId xmlns:a16="http://schemas.microsoft.com/office/drawing/2014/main" id="{3CBF9A7D-4263-F76E-442E-A9A5DF3ADBAC}"/>
              </a:ext>
            </a:extLst>
          </p:cNvPr>
          <p:cNvPicPr>
            <a:picLocks noChangeAspect="1"/>
          </p:cNvPicPr>
          <p:nvPr/>
        </p:nvPicPr>
        <p:blipFill>
          <a:blip r:embed="rId2"/>
          <a:stretch>
            <a:fillRect/>
          </a:stretch>
        </p:blipFill>
        <p:spPr>
          <a:xfrm>
            <a:off x="2729024" y="5486611"/>
            <a:ext cx="942257" cy="942975"/>
          </a:xfrm>
          <a:prstGeom prst="rect">
            <a:avLst/>
          </a:prstGeom>
        </p:spPr>
      </p:pic>
      <p:pic>
        <p:nvPicPr>
          <p:cNvPr id="27" name="Picture 20" descr="Icon&#10;&#10;Description automatically generated">
            <a:extLst>
              <a:ext uri="{FF2B5EF4-FFF2-40B4-BE49-F238E27FC236}">
                <a16:creationId xmlns:a16="http://schemas.microsoft.com/office/drawing/2014/main" id="{749A81C0-7447-7D20-7BB0-708DCA4DE3BE}"/>
              </a:ext>
            </a:extLst>
          </p:cNvPr>
          <p:cNvPicPr>
            <a:picLocks noChangeAspect="1"/>
          </p:cNvPicPr>
          <p:nvPr/>
        </p:nvPicPr>
        <p:blipFill>
          <a:blip r:embed="rId2"/>
          <a:stretch>
            <a:fillRect/>
          </a:stretch>
        </p:blipFill>
        <p:spPr>
          <a:xfrm>
            <a:off x="2731650" y="7323065"/>
            <a:ext cx="942257" cy="942975"/>
          </a:xfrm>
          <a:prstGeom prst="rect">
            <a:avLst/>
          </a:prstGeom>
        </p:spPr>
      </p:pic>
    </p:spTree>
    <p:extLst>
      <p:ext uri="{BB962C8B-B14F-4D97-AF65-F5344CB8AC3E}">
        <p14:creationId xmlns:p14="http://schemas.microsoft.com/office/powerpoint/2010/main" val="3524038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2">
            <a:extLst>
              <a:ext uri="{FF2B5EF4-FFF2-40B4-BE49-F238E27FC236}">
                <a16:creationId xmlns:a16="http://schemas.microsoft.com/office/drawing/2014/main" id="{C8060994-C819-8350-97F5-E1A2F88D9561}"/>
              </a:ext>
            </a:extLst>
          </p:cNvPr>
          <p:cNvGraphicFramePr>
            <a:graphicFrameLocks noGrp="1"/>
          </p:cNvGraphicFramePr>
          <p:nvPr>
            <p:extLst>
              <p:ext uri="{D42A27DB-BD31-4B8C-83A1-F6EECF244321}">
                <p14:modId xmlns:p14="http://schemas.microsoft.com/office/powerpoint/2010/main" val="1375773954"/>
              </p:ext>
            </p:extLst>
          </p:nvPr>
        </p:nvGraphicFramePr>
        <p:xfrm>
          <a:off x="559821" y="1133525"/>
          <a:ext cx="6525808" cy="7254240"/>
        </p:xfrm>
        <a:graphic>
          <a:graphicData uri="http://schemas.openxmlformats.org/drawingml/2006/table">
            <a:tbl>
              <a:tblPr firstRow="1" bandRow="1">
                <a:tableStyleId>{5940675A-B579-460E-94D1-54222C63F5DA}</a:tableStyleId>
              </a:tblPr>
              <a:tblGrid>
                <a:gridCol w="3271035">
                  <a:extLst>
                    <a:ext uri="{9D8B030D-6E8A-4147-A177-3AD203B41FA5}">
                      <a16:colId xmlns:a16="http://schemas.microsoft.com/office/drawing/2014/main" val="710074797"/>
                    </a:ext>
                  </a:extLst>
                </a:gridCol>
                <a:gridCol w="3254773">
                  <a:extLst>
                    <a:ext uri="{9D8B030D-6E8A-4147-A177-3AD203B41FA5}">
                      <a16:colId xmlns:a16="http://schemas.microsoft.com/office/drawing/2014/main" val="4026485156"/>
                    </a:ext>
                  </a:extLst>
                </a:gridCol>
              </a:tblGrid>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p>
                    <a:p>
                      <a:pPr marL="0" marR="0" lvl="0" indent="0" algn="l">
                        <a:lnSpc>
                          <a:spcPct val="100000"/>
                        </a:lnSpc>
                        <a:spcBef>
                          <a:spcPts val="0"/>
                        </a:spcBef>
                        <a:spcAft>
                          <a:spcPts val="0"/>
                        </a:spcAft>
                        <a:buNone/>
                      </a:pPr>
                      <a:r>
                        <a:rPr lang="en-US" sz="1200" b="0" i="0" u="none" strike="noStrike" noProof="0" dirty="0">
                          <a:latin typeface="Century Gothic"/>
                        </a:rPr>
                        <a:t>      I am not drunk. </a:t>
                      </a:r>
                    </a:p>
                    <a:p>
                      <a:pPr marL="0" marR="0" lvl="0" indent="0" algn="l">
                        <a:lnSpc>
                          <a:spcPct val="100000"/>
                        </a:lnSpc>
                        <a:spcBef>
                          <a:spcPts val="0"/>
                        </a:spcBef>
                        <a:spcAft>
                          <a:spcPts val="0"/>
                        </a:spcAft>
                        <a:buNone/>
                      </a:pPr>
                      <a:endParaRPr lang="en-US" sz="1200" b="0" i="0" u="none" strike="noStrike" noProof="0" dirty="0">
                        <a:latin typeface="Century Gothic"/>
                      </a:endParaRP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_____________________</a:t>
                      </a:r>
                    </a:p>
                    <a:p>
                      <a:pPr marL="0" marR="0" lvl="0" indent="0" algn="l">
                        <a:lnSpc>
                          <a:spcPct val="100000"/>
                        </a:lnSpc>
                        <a:spcBef>
                          <a:spcPts val="0"/>
                        </a:spcBef>
                        <a:spcAft>
                          <a:spcPts val="0"/>
                        </a:spcAft>
                        <a:buNone/>
                      </a:pPr>
                      <a:r>
                        <a:rPr lang="en-US" sz="1200" b="0" i="0" u="none" strike="noStrike" noProof="0" dirty="0">
                          <a:latin typeface="Century Gothic"/>
                        </a:rPr>
                        <a:t>Contact: ___________________</a:t>
                      </a:r>
                      <a:endParaRPr lang="en-US" sz="1200" dirty="0">
                        <a:latin typeface="Century Gothic"/>
                      </a:endParaRP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lnB w="12700">
                      <a:solidFill>
                        <a:schemeClr val="tx1"/>
                      </a:solidFill>
                    </a:lnB>
                  </a:tcPr>
                </a:tc>
                <a:extLst>
                  <a:ext uri="{0D108BD9-81ED-4DB2-BD59-A6C34878D82A}">
                    <a16:rowId xmlns:a16="http://schemas.microsoft.com/office/drawing/2014/main" val="1163068288"/>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am not drunk. </a:t>
                      </a:r>
                      <a:endParaRPr lang="en-US" dirty="0">
                        <a:latin typeface="Century Gothic"/>
                      </a:endParaRPr>
                    </a:p>
                    <a:p>
                      <a:pPr marL="0" marR="0" lvl="0" indent="0" algn="l">
                        <a:lnSpc>
                          <a:spcPct val="100000"/>
                        </a:lnSpc>
                        <a:spcBef>
                          <a:spcPts val="0"/>
                        </a:spcBef>
                        <a:spcAft>
                          <a:spcPts val="0"/>
                        </a:spcAft>
                        <a:buNone/>
                      </a:pPr>
                      <a:endParaRPr lang="en-US" sz="1200" b="0" i="0" u="none" strike="noStrike" noProof="0" dirty="0">
                        <a:latin typeface="Century Gothic"/>
                      </a:endParaRP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Contact: _____________________</a:t>
                      </a:r>
                      <a:endParaRPr lang="en-US" sz="1200" dirty="0">
                        <a:latin typeface="Century Gothic"/>
                      </a:endParaRPr>
                    </a:p>
                  </a:txBody>
                  <a:tcPr>
                    <a:lnR w="12700">
                      <a:solidFill>
                        <a:schemeClr val="tx1"/>
                      </a:solidFill>
                    </a:lnR>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42048831"/>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am not drunk. </a:t>
                      </a:r>
                      <a:endParaRPr lang="en-US" dirty="0">
                        <a:latin typeface="Century Gothic"/>
                      </a:endParaRPr>
                    </a:p>
                    <a:p>
                      <a:pPr marL="0" marR="0" lvl="0" indent="0" algn="l">
                        <a:lnSpc>
                          <a:spcPct val="100000"/>
                        </a:lnSpc>
                        <a:spcBef>
                          <a:spcPts val="0"/>
                        </a:spcBef>
                        <a:spcAft>
                          <a:spcPts val="0"/>
                        </a:spcAft>
                        <a:buNone/>
                      </a:pPr>
                      <a:endParaRPr lang="en-US" sz="1200" b="0" i="0" u="none" strike="noStrike" noProof="0" dirty="0">
                        <a:latin typeface="Century Gothic"/>
                      </a:endParaRP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Contact: ______________________</a:t>
                      </a:r>
                      <a:endParaRPr lang="en-US" sz="1200" dirty="0">
                        <a:latin typeface="Century Gothic"/>
                      </a:endParaRP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lnT w="12700">
                      <a:solidFill>
                        <a:schemeClr val="tx1"/>
                      </a:solidFill>
                    </a:lnT>
                  </a:tcPr>
                </a:tc>
                <a:extLst>
                  <a:ext uri="{0D108BD9-81ED-4DB2-BD59-A6C34878D82A}">
                    <a16:rowId xmlns:a16="http://schemas.microsoft.com/office/drawing/2014/main" val="3807606057"/>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am not drunk. </a:t>
                      </a:r>
                      <a:endParaRPr lang="en-US" dirty="0">
                        <a:latin typeface="Century Gothic"/>
                      </a:endParaRPr>
                    </a:p>
                    <a:p>
                      <a:pPr marL="0" marR="0" lvl="0" indent="0" algn="l">
                        <a:lnSpc>
                          <a:spcPct val="100000"/>
                        </a:lnSpc>
                        <a:spcBef>
                          <a:spcPts val="0"/>
                        </a:spcBef>
                        <a:spcAft>
                          <a:spcPts val="0"/>
                        </a:spcAft>
                        <a:buNone/>
                      </a:pPr>
                      <a:endParaRPr lang="en-US" sz="1200" b="0" i="0" u="none" strike="noStrike" noProof="0" dirty="0">
                        <a:latin typeface="Century Gothic"/>
                      </a:endParaRP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Contact: _____________________</a:t>
                      </a:r>
                      <a:endParaRPr lang="en-US" sz="1200" dirty="0">
                        <a:latin typeface="Century Gothic"/>
                      </a:endParaRP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tc>
                <a:extLst>
                  <a:ext uri="{0D108BD9-81ED-4DB2-BD59-A6C34878D82A}">
                    <a16:rowId xmlns:a16="http://schemas.microsoft.com/office/drawing/2014/main" val="4083771344"/>
                  </a:ext>
                </a:extLst>
              </a:tr>
            </a:tbl>
          </a:graphicData>
        </a:graphic>
      </p:graphicFrame>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2738079" y="1973924"/>
            <a:ext cx="942257" cy="942975"/>
          </a:xfrm>
          <a:prstGeom prst="rect">
            <a:avLst/>
          </a:prstGeom>
        </p:spPr>
      </p:pic>
      <p:sp>
        <p:nvSpPr>
          <p:cNvPr id="24" name="TextBox 23">
            <a:extLst>
              <a:ext uri="{FF2B5EF4-FFF2-40B4-BE49-F238E27FC236}">
                <a16:creationId xmlns:a16="http://schemas.microsoft.com/office/drawing/2014/main" id="{22DE721B-C286-4AD7-AB9C-4B9E43ADBC83}"/>
              </a:ext>
            </a:extLst>
          </p:cNvPr>
          <p:cNvSpPr txBox="1"/>
          <p:nvPr/>
        </p:nvSpPr>
        <p:spPr>
          <a:xfrm>
            <a:off x="154571" y="319463"/>
            <a:ext cx="7896309"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dirty="0">
                <a:latin typeface="Century Gothic"/>
              </a:rPr>
              <a:t>Non-specific Wallet Cards - English</a:t>
            </a:r>
          </a:p>
        </p:txBody>
      </p:sp>
      <p:pic>
        <p:nvPicPr>
          <p:cNvPr id="25" name="Picture 20" descr="Icon&#10;&#10;Description automatically generated">
            <a:extLst>
              <a:ext uri="{FF2B5EF4-FFF2-40B4-BE49-F238E27FC236}">
                <a16:creationId xmlns:a16="http://schemas.microsoft.com/office/drawing/2014/main" id="{029AD228-7D30-C372-67F1-4E50A960B6CD}"/>
              </a:ext>
            </a:extLst>
          </p:cNvPr>
          <p:cNvPicPr>
            <a:picLocks noChangeAspect="1"/>
          </p:cNvPicPr>
          <p:nvPr/>
        </p:nvPicPr>
        <p:blipFill>
          <a:blip r:embed="rId2"/>
          <a:stretch>
            <a:fillRect/>
          </a:stretch>
        </p:blipFill>
        <p:spPr>
          <a:xfrm>
            <a:off x="2726827" y="3716138"/>
            <a:ext cx="942257" cy="942975"/>
          </a:xfrm>
          <a:prstGeom prst="rect">
            <a:avLst/>
          </a:prstGeom>
        </p:spPr>
      </p:pic>
      <p:pic>
        <p:nvPicPr>
          <p:cNvPr id="26" name="Picture 20" descr="Icon&#10;&#10;Description automatically generated">
            <a:extLst>
              <a:ext uri="{FF2B5EF4-FFF2-40B4-BE49-F238E27FC236}">
                <a16:creationId xmlns:a16="http://schemas.microsoft.com/office/drawing/2014/main" id="{3CBF9A7D-4263-F76E-442E-A9A5DF3ADBAC}"/>
              </a:ext>
            </a:extLst>
          </p:cNvPr>
          <p:cNvPicPr>
            <a:picLocks noChangeAspect="1"/>
          </p:cNvPicPr>
          <p:nvPr/>
        </p:nvPicPr>
        <p:blipFill>
          <a:blip r:embed="rId2"/>
          <a:stretch>
            <a:fillRect/>
          </a:stretch>
        </p:blipFill>
        <p:spPr>
          <a:xfrm>
            <a:off x="2729024" y="5486611"/>
            <a:ext cx="942257" cy="942975"/>
          </a:xfrm>
          <a:prstGeom prst="rect">
            <a:avLst/>
          </a:prstGeom>
        </p:spPr>
      </p:pic>
      <p:pic>
        <p:nvPicPr>
          <p:cNvPr id="27" name="Picture 20" descr="Icon&#10;&#10;Description automatically generated">
            <a:extLst>
              <a:ext uri="{FF2B5EF4-FFF2-40B4-BE49-F238E27FC236}">
                <a16:creationId xmlns:a16="http://schemas.microsoft.com/office/drawing/2014/main" id="{749A81C0-7447-7D20-7BB0-708DCA4DE3BE}"/>
              </a:ext>
            </a:extLst>
          </p:cNvPr>
          <p:cNvPicPr>
            <a:picLocks noChangeAspect="1"/>
          </p:cNvPicPr>
          <p:nvPr/>
        </p:nvPicPr>
        <p:blipFill>
          <a:blip r:embed="rId2"/>
          <a:stretch>
            <a:fillRect/>
          </a:stretch>
        </p:blipFill>
        <p:spPr>
          <a:xfrm>
            <a:off x="2731650" y="7323065"/>
            <a:ext cx="942257" cy="942975"/>
          </a:xfrm>
          <a:prstGeom prst="rect">
            <a:avLst/>
          </a:prstGeom>
        </p:spPr>
      </p:pic>
    </p:spTree>
    <p:extLst>
      <p:ext uri="{BB962C8B-B14F-4D97-AF65-F5344CB8AC3E}">
        <p14:creationId xmlns:p14="http://schemas.microsoft.com/office/powerpoint/2010/main" val="24334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22">
            <a:extLst>
              <a:ext uri="{FF2B5EF4-FFF2-40B4-BE49-F238E27FC236}">
                <a16:creationId xmlns:a16="http://schemas.microsoft.com/office/drawing/2014/main" id="{1B9E11EF-1472-F2AD-AD44-9C67E9688ACC}"/>
              </a:ext>
            </a:extLst>
          </p:cNvPr>
          <p:cNvGraphicFramePr>
            <a:graphicFrameLocks noGrp="1"/>
          </p:cNvGraphicFramePr>
          <p:nvPr>
            <p:extLst>
              <p:ext uri="{D42A27DB-BD31-4B8C-83A1-F6EECF244321}">
                <p14:modId xmlns:p14="http://schemas.microsoft.com/office/powerpoint/2010/main" val="1339474754"/>
              </p:ext>
            </p:extLst>
          </p:nvPr>
        </p:nvGraphicFramePr>
        <p:xfrm>
          <a:off x="559821" y="1133525"/>
          <a:ext cx="6525808" cy="7802880"/>
        </p:xfrm>
        <a:graphic>
          <a:graphicData uri="http://schemas.openxmlformats.org/drawingml/2006/table">
            <a:tbl>
              <a:tblPr firstRow="1" bandRow="1">
                <a:tableStyleId>{5940675A-B579-460E-94D1-54222C63F5DA}</a:tableStyleId>
              </a:tblPr>
              <a:tblGrid>
                <a:gridCol w="3271035">
                  <a:extLst>
                    <a:ext uri="{9D8B030D-6E8A-4147-A177-3AD203B41FA5}">
                      <a16:colId xmlns:a16="http://schemas.microsoft.com/office/drawing/2014/main" val="710074797"/>
                    </a:ext>
                  </a:extLst>
                </a:gridCol>
                <a:gridCol w="3254773">
                  <a:extLst>
                    <a:ext uri="{9D8B030D-6E8A-4147-A177-3AD203B41FA5}">
                      <a16:colId xmlns:a16="http://schemas.microsoft.com/office/drawing/2014/main" val="4026485156"/>
                    </a:ext>
                  </a:extLst>
                </a:gridCol>
              </a:tblGrid>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lvl="0" algn="l">
                        <a:lnSpc>
                          <a:spcPct val="100000"/>
                        </a:lnSpc>
                        <a:spcBef>
                          <a:spcPts val="0"/>
                        </a:spcBef>
                        <a:spcAft>
                          <a:spcPts val="0"/>
                        </a:spcAft>
                        <a:buNone/>
                      </a:pPr>
                      <a:r>
                        <a:rPr lang="en-US" sz="1200" b="0" i="0" u="none" strike="noStrike" noProof="0" dirty="0">
                          <a:latin typeface="Arial"/>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de </a:t>
                      </a:r>
                      <a:r>
                        <a:rPr lang="en-US" sz="1200" b="0" i="0" u="none" strike="noStrike" noProof="0" err="1">
                          <a:latin typeface="Century Gothic"/>
                        </a:rPr>
                        <a:t>l’</a:t>
                      </a:r>
                      <a:r>
                        <a:rPr lang="en-US" sz="1200" b="1" i="0" u="none" strike="noStrike" noProof="0" err="1">
                          <a:latin typeface="Century Gothic"/>
                        </a:rPr>
                        <a:t>APHASIE</a:t>
                      </a:r>
                      <a:r>
                        <a:rPr lang="en-US" sz="1200" b="1" i="0" u="none" strike="noStrike" noProof="0" dirty="0">
                          <a:latin typeface="Century Gothic"/>
                        </a:rPr>
                        <a:t>. </a:t>
                      </a:r>
                      <a:endParaRPr lang="en-US" sz="1200" b="0" i="0" u="none" strike="noStrike" noProof="0" dirty="0">
                        <a:latin typeface="Century Gothic"/>
                      </a:endParaRPr>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un trouble de la communication. </a:t>
                      </a:r>
                    </a:p>
                    <a:p>
                      <a:pPr lvl="0" algn="l">
                        <a:lnSpc>
                          <a:spcPct val="100000"/>
                        </a:lnSpc>
                        <a:spcBef>
                          <a:spcPts val="0"/>
                        </a:spcBef>
                        <a:spcAft>
                          <a:spcPts val="0"/>
                        </a:spcAft>
                        <a:buNone/>
                      </a:pPr>
                      <a:r>
                        <a:rPr lang="en-US" sz="1200" b="0" i="0" u="none" strike="noStrike" noProof="0" dirty="0">
                          <a:latin typeface="Century Gothic"/>
                        </a:rPr>
                        <a:t>    Cela </a:t>
                      </a:r>
                      <a:r>
                        <a:rPr lang="en-US" sz="1200" b="0" i="0" u="none" strike="noStrike" noProof="0" dirty="0" err="1">
                          <a:latin typeface="Century Gothic"/>
                        </a:rPr>
                        <a:t>n’affecte</a:t>
                      </a:r>
                      <a:r>
                        <a:rPr lang="en-US" sz="1200" b="0" i="0" u="none" strike="noStrike" noProof="0" dirty="0">
                          <a:latin typeface="Century Gothic"/>
                        </a:rPr>
                        <a:t> pas </a:t>
                      </a:r>
                      <a:r>
                        <a:rPr lang="en-US" sz="1200" b="0" i="0" u="none" strike="noStrike" noProof="0" dirty="0" err="1">
                          <a:latin typeface="Century Gothic"/>
                        </a:rPr>
                        <a:t>mon</a:t>
                      </a:r>
                      <a:r>
                        <a:rPr lang="en-US" sz="1200" b="0" i="0" u="none" strike="noStrike" noProof="0" dirty="0">
                          <a:latin typeface="Century Gothic"/>
                        </a:rPr>
                        <a:t> intelligence.</a:t>
                      </a:r>
                      <a:endParaRPr lang="en-US" dirty="0"/>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err="1">
                          <a:latin typeface="Century Gothic"/>
                        </a:rPr>
                        <a:t>ivre</a:t>
                      </a:r>
                      <a:r>
                        <a:rPr lang="en-US" sz="1200" b="0" i="0" u="none" strike="noStrike" noProof="0" dirty="0">
                          <a:latin typeface="Century Gothic"/>
                        </a:rPr>
                        <a:t>. </a:t>
                      </a: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a:t>
                      </a:r>
                    </a:p>
                    <a:p>
                      <a:pPr lvl="0" algn="l">
                        <a:lnSpc>
                          <a:spcPct val="100000"/>
                        </a:lnSpc>
                        <a:spcBef>
                          <a:spcPts val="0"/>
                        </a:spcBef>
                        <a:spcAft>
                          <a:spcPts val="0"/>
                        </a:spcAft>
                        <a:buNone/>
                      </a:pPr>
                      <a:r>
                        <a:rPr lang="en-US" sz="1200" b="0" i="0" u="none" strike="noStrike" noProof="0" dirty="0">
                          <a:latin typeface="Century Gothic"/>
                        </a:rPr>
                        <a:t>DDN:    ______________________</a:t>
                      </a:r>
                    </a:p>
                    <a:p>
                      <a:pPr lvl="0" algn="l">
                        <a:lnSpc>
                          <a:spcPct val="100000"/>
                        </a:lnSpc>
                        <a:spcBef>
                          <a:spcPts val="0"/>
                        </a:spcBef>
                        <a:spcAft>
                          <a:spcPts val="0"/>
                        </a:spcAft>
                        <a:buNone/>
                      </a:pPr>
                      <a:r>
                        <a:rPr lang="en-US" sz="1200" b="0" i="0" u="none" strike="noStrike" noProof="0" dirty="0">
                          <a:latin typeface="Century Gothic"/>
                        </a:rPr>
                        <a:t>Personne </a:t>
                      </a:r>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___________________________</a:t>
                      </a: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tableau de communication</a:t>
                      </a:r>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sz="900" b="0" i="0" u="none" strike="noStrike" noProof="0">
                        <a:latin typeface="Century Gothic"/>
                      </a:endParaRPr>
                    </a:p>
                  </a:txBody>
                  <a:tcPr>
                    <a:lnB w="12700">
                      <a:solidFill>
                        <a:schemeClr val="tx1"/>
                      </a:solidFill>
                    </a:lnB>
                  </a:tcPr>
                </a:tc>
                <a:extLst>
                  <a:ext uri="{0D108BD9-81ED-4DB2-BD59-A6C34878D82A}">
                    <a16:rowId xmlns:a16="http://schemas.microsoft.com/office/drawing/2014/main" val="1163068288"/>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de </a:t>
                      </a:r>
                      <a:r>
                        <a:rPr lang="en-US" sz="1200" b="0" i="0" u="none" strike="noStrike" noProof="0" err="1">
                          <a:latin typeface="Century Gothic"/>
                        </a:rPr>
                        <a:t>l’</a:t>
                      </a:r>
                      <a:r>
                        <a:rPr lang="en-US" sz="1200" b="1" i="0" u="none" strike="noStrike" noProof="0" err="1">
                          <a:latin typeface="Century Gothic"/>
                        </a:rPr>
                        <a:t>APHASIE</a:t>
                      </a:r>
                      <a:r>
                        <a:rPr lang="en-US" sz="1200" b="1"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un trouble de la communication.</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Cela </a:t>
                      </a:r>
                      <a:r>
                        <a:rPr lang="en-US" sz="1200" b="0" i="0" u="none" strike="noStrike" noProof="0" dirty="0" err="1">
                          <a:latin typeface="Century Gothic"/>
                        </a:rPr>
                        <a:t>n’affecte</a:t>
                      </a:r>
                      <a:r>
                        <a:rPr lang="en-US" sz="1200" b="0" i="0" u="none" strike="noStrike" noProof="0" dirty="0">
                          <a:latin typeface="Century Gothic"/>
                        </a:rPr>
                        <a:t> pas </a:t>
                      </a:r>
                      <a:r>
                        <a:rPr lang="en-US" sz="1200" b="0" i="0" u="none" strike="noStrike" noProof="0" dirty="0" err="1">
                          <a:latin typeface="Century Gothic"/>
                        </a:rPr>
                        <a:t>mon</a:t>
                      </a:r>
                      <a:r>
                        <a:rPr lang="en-US" sz="1200" b="0" i="0" u="none" strike="noStrike" noProof="0" dirty="0">
                          <a:latin typeface="Century Gothic"/>
                        </a:rPr>
                        <a:t> intelligence.</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err="1">
                          <a:latin typeface="Century Gothic"/>
                        </a:rPr>
                        <a:t>ivre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DDN: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Personne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a:t>
                      </a:r>
                      <a:endParaRPr lang="en-US" sz="1200" b="0" i="0" u="none" strike="noStrike" noProof="0" dirty="0"/>
                    </a:p>
                  </a:txBody>
                  <a:tcPr>
                    <a:lnR w="12700">
                      <a:solidFill>
                        <a:schemeClr val="tx1"/>
                      </a:solidFill>
                    </a:lnR>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tableau de communication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sz="900" dirty="0" err="1"/>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42048831"/>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b="0" i="0" u="none" strike="noStrike" noProof="0" dirty="0"/>
                    </a:p>
                    <a:p>
                      <a:pPr marL="0" marR="0" lvl="0" indent="0" algn="l">
                        <a:lnSpc>
                          <a:spcPct val="100000"/>
                        </a:lnSpc>
                        <a:spcBef>
                          <a:spcPts val="0"/>
                        </a:spcBef>
                        <a:spcAft>
                          <a:spcPts val="0"/>
                        </a:spcAft>
                        <a:buNone/>
                      </a:pPr>
                      <a:r>
                        <a:rPr lang="en-US" sz="6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de </a:t>
                      </a:r>
                      <a:r>
                        <a:rPr lang="en-US" sz="1200" b="0" i="0" u="none" strike="noStrike" noProof="0" err="1">
                          <a:latin typeface="Century Gothic"/>
                        </a:rPr>
                        <a:t>l’</a:t>
                      </a:r>
                      <a:r>
                        <a:rPr lang="en-US" sz="1200" b="1" i="0" u="none" strike="noStrike" noProof="0" err="1">
                          <a:latin typeface="Century Gothic"/>
                        </a:rPr>
                        <a:t>APHASIE</a:t>
                      </a:r>
                      <a:r>
                        <a:rPr lang="en-US" sz="1200" b="1"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un trouble de la communication.        Cela </a:t>
                      </a:r>
                      <a:r>
                        <a:rPr lang="en-US" sz="1200" b="0" i="0" u="none" strike="noStrike" noProof="0" err="1">
                          <a:latin typeface="Century Gothic"/>
                        </a:rPr>
                        <a:t>n’affecte</a:t>
                      </a:r>
                      <a:r>
                        <a:rPr lang="en-US" sz="1200" b="0" i="0" u="none" strike="noStrike" noProof="0" dirty="0">
                          <a:latin typeface="Century Gothic"/>
                        </a:rPr>
                        <a:t> pas </a:t>
                      </a:r>
                      <a:r>
                        <a:rPr lang="en-US" sz="1200" b="0" i="0" u="none" strike="noStrike" noProof="0" err="1">
                          <a:latin typeface="Century Gothic"/>
                        </a:rPr>
                        <a:t>mon</a:t>
                      </a:r>
                      <a:r>
                        <a:rPr lang="en-US" sz="1200" b="0" i="0" u="none" strike="noStrike" noProof="0" dirty="0">
                          <a:latin typeface="Century Gothic"/>
                        </a:rPr>
                        <a:t> intelligence.</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err="1">
                          <a:latin typeface="Century Gothic"/>
                        </a:rPr>
                        <a:t>ivre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DDN:    _________________________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Personne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a:t>
                      </a:r>
                      <a:endParaRPr lang="en-US" sz="1200" dirty="0"/>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tableau de communication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sz="900" dirty="0" err="1"/>
                    </a:p>
                  </a:txBody>
                  <a:tcPr>
                    <a:lnT w="12700">
                      <a:solidFill>
                        <a:schemeClr val="tx1"/>
                      </a:solidFill>
                    </a:lnT>
                  </a:tcPr>
                </a:tc>
                <a:extLst>
                  <a:ext uri="{0D108BD9-81ED-4DB2-BD59-A6C34878D82A}">
                    <a16:rowId xmlns:a16="http://schemas.microsoft.com/office/drawing/2014/main" val="3807606057"/>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de </a:t>
                      </a:r>
                      <a:r>
                        <a:rPr lang="en-US" sz="1200" b="0" i="0" u="none" strike="noStrike" noProof="0" err="1">
                          <a:latin typeface="Century Gothic"/>
                        </a:rPr>
                        <a:t>l’</a:t>
                      </a:r>
                      <a:r>
                        <a:rPr lang="en-US" sz="1200" b="1" i="0" u="none" strike="noStrike" noProof="0" err="1">
                          <a:latin typeface="Century Gothic"/>
                        </a:rPr>
                        <a:t>APHASIE</a:t>
                      </a:r>
                      <a:r>
                        <a:rPr lang="en-US" sz="1200" b="1"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un trouble de la communication.         Cela </a:t>
                      </a:r>
                      <a:r>
                        <a:rPr lang="en-US" sz="1200" b="0" i="0" u="none" strike="noStrike" noProof="0" err="1">
                          <a:latin typeface="Century Gothic"/>
                        </a:rPr>
                        <a:t>n’affecte</a:t>
                      </a:r>
                      <a:r>
                        <a:rPr lang="en-US" sz="1200" b="0" i="0" u="none" strike="noStrike" noProof="0" dirty="0">
                          <a:latin typeface="Century Gothic"/>
                        </a:rPr>
                        <a:t> pas </a:t>
                      </a:r>
                      <a:r>
                        <a:rPr lang="en-US" sz="1200" b="0" i="0" u="none" strike="noStrike" noProof="0" err="1">
                          <a:latin typeface="Century Gothic"/>
                        </a:rPr>
                        <a:t>mon</a:t>
                      </a:r>
                      <a:r>
                        <a:rPr lang="en-US" sz="1200" b="0" i="0" u="none" strike="noStrike" noProof="0" dirty="0">
                          <a:latin typeface="Century Gothic"/>
                        </a:rPr>
                        <a:t> intelligence.</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err="1">
                          <a:latin typeface="Century Gothic"/>
                        </a:rPr>
                        <a:t>ivre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DDN: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Personne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a:t>
                      </a:r>
                      <a:endParaRPr lang="en-US" sz="1200" b="0" i="0" u="none" strike="noStrike" noProof="0" dirty="0"/>
                    </a:p>
                  </a:txBody>
                  <a:tcPr/>
                </a:tc>
                <a:tc>
                  <a:txBody>
                    <a:bodyPr/>
                    <a:lstStyle/>
                    <a:p>
                      <a:pPr marL="0" marR="0" lvl="0" indent="0" algn="l">
                        <a:lnSpc>
                          <a:spcPct val="100000"/>
                        </a:lnSpc>
                        <a:spcBef>
                          <a:spcPts val="0"/>
                        </a:spcBef>
                        <a:spcAft>
                          <a:spcPts val="0"/>
                        </a:spcAft>
                        <a:buNone/>
                      </a:pPr>
                      <a:r>
                        <a:rPr lang="en-US" sz="900" b="1" i="0" u="none" strike="noStrike" noProof="0" dirty="0">
                          <a:latin typeface="Century Gothic"/>
                        </a:rPr>
                        <a:t>    </a:t>
                      </a: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tableau de communication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dirty="0" err="1"/>
                    </a:p>
                  </a:txBody>
                  <a:tcPr/>
                </a:tc>
                <a:extLst>
                  <a:ext uri="{0D108BD9-81ED-4DB2-BD59-A6C34878D82A}">
                    <a16:rowId xmlns:a16="http://schemas.microsoft.com/office/drawing/2014/main" val="4083771344"/>
                  </a:ext>
                </a:extLst>
              </a:tr>
            </a:tbl>
          </a:graphicData>
        </a:graphic>
      </p:graphicFrame>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2859102" y="2036142"/>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4" name="TextBox 23">
            <a:extLst>
              <a:ext uri="{FF2B5EF4-FFF2-40B4-BE49-F238E27FC236}">
                <a16:creationId xmlns:a16="http://schemas.microsoft.com/office/drawing/2014/main" id="{22DE721B-C286-4AD7-AB9C-4B9E43ADBC83}"/>
              </a:ext>
            </a:extLst>
          </p:cNvPr>
          <p:cNvSpPr txBox="1"/>
          <p:nvPr/>
        </p:nvSpPr>
        <p:spPr>
          <a:xfrm>
            <a:off x="1100080" y="275021"/>
            <a:ext cx="5572754" cy="53624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Aphasia Wallet Cards - French</a:t>
            </a:r>
          </a:p>
        </p:txBody>
      </p:sp>
      <p:pic>
        <p:nvPicPr>
          <p:cNvPr id="25" name="Picture 20" descr="Icon&#10;&#10;Description automatically generated">
            <a:extLst>
              <a:ext uri="{FF2B5EF4-FFF2-40B4-BE49-F238E27FC236}">
                <a16:creationId xmlns:a16="http://schemas.microsoft.com/office/drawing/2014/main" id="{029AD228-7D30-C372-67F1-4E50A960B6CD}"/>
              </a:ext>
            </a:extLst>
          </p:cNvPr>
          <p:cNvPicPr>
            <a:picLocks noChangeAspect="1"/>
          </p:cNvPicPr>
          <p:nvPr/>
        </p:nvPicPr>
        <p:blipFill>
          <a:blip r:embed="rId2"/>
          <a:stretch>
            <a:fillRect/>
          </a:stretch>
        </p:blipFill>
        <p:spPr>
          <a:xfrm>
            <a:off x="2794062" y="4092656"/>
            <a:ext cx="942257" cy="942975"/>
          </a:xfrm>
          <a:prstGeom prst="rect">
            <a:avLst/>
          </a:prstGeom>
        </p:spPr>
      </p:pic>
      <p:pic>
        <p:nvPicPr>
          <p:cNvPr id="26" name="Picture 20" descr="Icon&#10;&#10;Description automatically generated">
            <a:extLst>
              <a:ext uri="{FF2B5EF4-FFF2-40B4-BE49-F238E27FC236}">
                <a16:creationId xmlns:a16="http://schemas.microsoft.com/office/drawing/2014/main" id="{3CBF9A7D-4263-F76E-442E-A9A5DF3ADBAC}"/>
              </a:ext>
            </a:extLst>
          </p:cNvPr>
          <p:cNvPicPr>
            <a:picLocks noChangeAspect="1"/>
          </p:cNvPicPr>
          <p:nvPr/>
        </p:nvPicPr>
        <p:blipFill>
          <a:blip r:embed="rId2"/>
          <a:stretch>
            <a:fillRect/>
          </a:stretch>
        </p:blipFill>
        <p:spPr>
          <a:xfrm>
            <a:off x="2796259" y="6064835"/>
            <a:ext cx="942257" cy="942975"/>
          </a:xfrm>
          <a:prstGeom prst="rect">
            <a:avLst/>
          </a:prstGeom>
        </p:spPr>
      </p:pic>
      <p:pic>
        <p:nvPicPr>
          <p:cNvPr id="27" name="Picture 20" descr="Icon&#10;&#10;Description automatically generated">
            <a:extLst>
              <a:ext uri="{FF2B5EF4-FFF2-40B4-BE49-F238E27FC236}">
                <a16:creationId xmlns:a16="http://schemas.microsoft.com/office/drawing/2014/main" id="{749A81C0-7447-7D20-7BB0-708DCA4DE3BE}"/>
              </a:ext>
            </a:extLst>
          </p:cNvPr>
          <p:cNvPicPr>
            <a:picLocks noChangeAspect="1"/>
          </p:cNvPicPr>
          <p:nvPr/>
        </p:nvPicPr>
        <p:blipFill>
          <a:blip r:embed="rId2"/>
          <a:stretch>
            <a:fillRect/>
          </a:stretch>
        </p:blipFill>
        <p:spPr>
          <a:xfrm>
            <a:off x="2798885" y="8049206"/>
            <a:ext cx="942257" cy="942975"/>
          </a:xfrm>
          <a:prstGeom prst="rect">
            <a:avLst/>
          </a:prstGeom>
        </p:spPr>
      </p:pic>
      <p:sp>
        <p:nvSpPr>
          <p:cNvPr id="2" name="TextBox 1">
            <a:extLst>
              <a:ext uri="{FF2B5EF4-FFF2-40B4-BE49-F238E27FC236}">
                <a16:creationId xmlns:a16="http://schemas.microsoft.com/office/drawing/2014/main" id="{D5BD7835-87FC-8958-09F9-213880FD3769}"/>
              </a:ext>
            </a:extLst>
          </p:cNvPr>
          <p:cNvSpPr txBox="1"/>
          <p:nvPr/>
        </p:nvSpPr>
        <p:spPr>
          <a:xfrm>
            <a:off x="-3396069" y="878866"/>
            <a:ext cx="274320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a:latin typeface="Arial"/>
              <a:cs typeface="Arial"/>
            </a:endParaRPr>
          </a:p>
        </p:txBody>
      </p:sp>
    </p:spTree>
    <p:extLst>
      <p:ext uri="{BB962C8B-B14F-4D97-AF65-F5344CB8AC3E}">
        <p14:creationId xmlns:p14="http://schemas.microsoft.com/office/powerpoint/2010/main" val="6272964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5544</Words>
  <Application>Microsoft Office PowerPoint</Application>
  <PresentationFormat>Custom</PresentationFormat>
  <Paragraphs>1015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Laura Dunn</cp:lastModifiedBy>
  <cp:revision>302</cp:revision>
  <dcterms:created xsi:type="dcterms:W3CDTF">2023-02-10T20:27:58Z</dcterms:created>
  <dcterms:modified xsi:type="dcterms:W3CDTF">2024-02-16T15:22:35Z</dcterms:modified>
</cp:coreProperties>
</file>