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4" r:id="rId2"/>
    <p:sldId id="330" r:id="rId3"/>
    <p:sldId id="321" r:id="rId4"/>
    <p:sldId id="322" r:id="rId5"/>
    <p:sldId id="329" r:id="rId6"/>
    <p:sldId id="323" r:id="rId7"/>
    <p:sldId id="341" r:id="rId8"/>
    <p:sldId id="326" r:id="rId9"/>
    <p:sldId id="324" r:id="rId10"/>
    <p:sldId id="327" r:id="rId11"/>
    <p:sldId id="325" r:id="rId12"/>
    <p:sldId id="342" r:id="rId13"/>
    <p:sldId id="331" r:id="rId14"/>
    <p:sldId id="338" r:id="rId15"/>
    <p:sldId id="337" r:id="rId16"/>
    <p:sldId id="336" r:id="rId17"/>
    <p:sldId id="335" r:id="rId18"/>
    <p:sldId id="334" r:id="rId19"/>
    <p:sldId id="339" r:id="rId20"/>
    <p:sldId id="340" r:id="rId21"/>
    <p:sldId id="333" r:id="rId22"/>
    <p:sldId id="332" r:id="rId23"/>
    <p:sldId id="343" r:id="rId2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01A"/>
    <a:srgbClr val="FC74D4"/>
    <a:srgbClr val="E674FC"/>
    <a:srgbClr val="FC747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BB858-2007-26FD-E28A-9259F367BED1}" v="98" dt="2024-02-14T16:39:43.234"/>
    <p1510:client id="{776DDBBB-0068-6ED6-C2C4-FB196680975C}" v="13" dt="2024-02-16T14:59:45.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69EBB858-2007-26FD-E28A-9259F367BED1}"/>
    <pc:docChg chg="addSld modSld sldOrd">
      <pc:chgData name="Laura Dunn" userId="S::laudunn@toh.ca::a1b48991-b855-4e9d-9b46-097d553f086f" providerId="AD" clId="Web-{69EBB858-2007-26FD-E28A-9259F367BED1}" dt="2024-02-14T16:39:43.234" v="68" actId="1076"/>
      <pc:docMkLst>
        <pc:docMk/>
      </pc:docMkLst>
      <pc:sldChg chg="addSp delSp modSp">
        <pc:chgData name="Laura Dunn" userId="S::laudunn@toh.ca::a1b48991-b855-4e9d-9b46-097d553f086f" providerId="AD" clId="Web-{69EBB858-2007-26FD-E28A-9259F367BED1}" dt="2024-02-14T16:33:35.931" v="1"/>
        <pc:sldMkLst>
          <pc:docMk/>
          <pc:sldMk cId="1228613394" sldId="330"/>
        </pc:sldMkLst>
        <pc:picChg chg="add del mod">
          <ac:chgData name="Laura Dunn" userId="S::laudunn@toh.ca::a1b48991-b855-4e9d-9b46-097d553f086f" providerId="AD" clId="Web-{69EBB858-2007-26FD-E28A-9259F367BED1}" dt="2024-02-14T16:33:35.931" v="1"/>
          <ac:picMkLst>
            <pc:docMk/>
            <pc:sldMk cId="1228613394" sldId="330"/>
            <ac:picMk id="4" creationId="{7D315FD6-C21B-CE03-1619-D04BEB4489EA}"/>
          </ac:picMkLst>
        </pc:picChg>
      </pc:sldChg>
      <pc:sldChg chg="addSp delSp modSp new ord">
        <pc:chgData name="Laura Dunn" userId="S::laudunn@toh.ca::a1b48991-b855-4e9d-9b46-097d553f086f" providerId="AD" clId="Web-{69EBB858-2007-26FD-E28A-9259F367BED1}" dt="2024-02-14T16:39:43.234" v="68" actId="1076"/>
        <pc:sldMkLst>
          <pc:docMk/>
          <pc:sldMk cId="783665968" sldId="344"/>
        </pc:sldMkLst>
        <pc:spChg chg="del">
          <ac:chgData name="Laura Dunn" userId="S::laudunn@toh.ca::a1b48991-b855-4e9d-9b46-097d553f086f" providerId="AD" clId="Web-{69EBB858-2007-26FD-E28A-9259F367BED1}" dt="2024-02-14T16:33:51.790" v="5"/>
          <ac:spMkLst>
            <pc:docMk/>
            <pc:sldMk cId="783665968" sldId="344"/>
            <ac:spMk id="2" creationId="{70F48D76-3D22-BABF-334F-33FD02A30F8B}"/>
          </ac:spMkLst>
        </pc:spChg>
        <pc:spChg chg="del">
          <ac:chgData name="Laura Dunn" userId="S::laudunn@toh.ca::a1b48991-b855-4e9d-9b46-097d553f086f" providerId="AD" clId="Web-{69EBB858-2007-26FD-E28A-9259F367BED1}" dt="2024-02-14T16:33:49.150" v="4"/>
          <ac:spMkLst>
            <pc:docMk/>
            <pc:sldMk cId="783665968" sldId="344"/>
            <ac:spMk id="3" creationId="{5B00C7DD-F215-AB24-7BDD-AB1434B312A4}"/>
          </ac:spMkLst>
        </pc:spChg>
        <pc:spChg chg="add del mod">
          <ac:chgData name="Laura Dunn" userId="S::laudunn@toh.ca::a1b48991-b855-4e9d-9b46-097d553f086f" providerId="AD" clId="Web-{69EBB858-2007-26FD-E28A-9259F367BED1}" dt="2024-02-14T16:38:43.639" v="53" actId="1076"/>
          <ac:spMkLst>
            <pc:docMk/>
            <pc:sldMk cId="783665968" sldId="344"/>
            <ac:spMk id="5" creationId="{017647F4-7566-DF75-DD50-2A81572E32E0}"/>
          </ac:spMkLst>
        </pc:spChg>
        <pc:spChg chg="add del mod">
          <ac:chgData name="Laura Dunn" userId="S::laudunn@toh.ca::a1b48991-b855-4e9d-9b46-097d553f086f" providerId="AD" clId="Web-{69EBB858-2007-26FD-E28A-9259F367BED1}" dt="2024-02-14T16:38:58.030" v="57"/>
          <ac:spMkLst>
            <pc:docMk/>
            <pc:sldMk cId="783665968" sldId="344"/>
            <ac:spMk id="6" creationId="{6045AFD1-1468-44AF-9DDC-B05EE962E320}"/>
          </ac:spMkLst>
        </pc:spChg>
        <pc:spChg chg="add del mod">
          <ac:chgData name="Laura Dunn" userId="S::laudunn@toh.ca::a1b48991-b855-4e9d-9b46-097d553f086f" providerId="AD" clId="Web-{69EBB858-2007-26FD-E28A-9259F367BED1}" dt="2024-02-14T16:39:02.655" v="61"/>
          <ac:spMkLst>
            <pc:docMk/>
            <pc:sldMk cId="783665968" sldId="344"/>
            <ac:spMk id="7" creationId="{0D8F763C-B77C-573E-CE2F-D93F2AE124F5}"/>
          </ac:spMkLst>
        </pc:spChg>
        <pc:spChg chg="add mod">
          <ac:chgData name="Laura Dunn" userId="S::laudunn@toh.ca::a1b48991-b855-4e9d-9b46-097d553f086f" providerId="AD" clId="Web-{69EBB858-2007-26FD-E28A-9259F367BED1}" dt="2024-02-14T16:39:43.234" v="68" actId="1076"/>
          <ac:spMkLst>
            <pc:docMk/>
            <pc:sldMk cId="783665968" sldId="344"/>
            <ac:spMk id="8" creationId="{5B37F35C-39A4-5F2C-08F2-05E39F4688AE}"/>
          </ac:spMkLst>
        </pc:spChg>
        <pc:picChg chg="add mod ord">
          <ac:chgData name="Laura Dunn" userId="S::laudunn@toh.ca::a1b48991-b855-4e9d-9b46-097d553f086f" providerId="AD" clId="Web-{69EBB858-2007-26FD-E28A-9259F367BED1}" dt="2024-02-14T16:34:04.369" v="8" actId="14100"/>
          <ac:picMkLst>
            <pc:docMk/>
            <pc:sldMk cId="783665968" sldId="344"/>
            <ac:picMk id="4" creationId="{F6A7766C-402F-168B-A0B9-73EDEBA388B4}"/>
          </ac:picMkLst>
        </pc:picChg>
      </pc:sldChg>
    </pc:docChg>
  </pc:docChgLst>
  <pc:docChgLst>
    <pc:chgData name="Laura Dunn" userId="S::laudunn@toh.ca::a1b48991-b855-4e9d-9b46-097d553f086f" providerId="AD" clId="Web-{776DDBBB-0068-6ED6-C2C4-FB196680975C}"/>
    <pc:docChg chg="modSld">
      <pc:chgData name="Laura Dunn" userId="S::laudunn@toh.ca::a1b48991-b855-4e9d-9b46-097d553f086f" providerId="AD" clId="Web-{776DDBBB-0068-6ED6-C2C4-FB196680975C}" dt="2024-02-16T14:59:45.025" v="8" actId="1076"/>
      <pc:docMkLst>
        <pc:docMk/>
      </pc:docMkLst>
      <pc:sldChg chg="modSp">
        <pc:chgData name="Laura Dunn" userId="S::laudunn@toh.ca::a1b48991-b855-4e9d-9b46-097d553f086f" providerId="AD" clId="Web-{776DDBBB-0068-6ED6-C2C4-FB196680975C}" dt="2024-02-16T14:59:45.025" v="8" actId="1076"/>
        <pc:sldMkLst>
          <pc:docMk/>
          <pc:sldMk cId="783665968" sldId="344"/>
        </pc:sldMkLst>
        <pc:spChg chg="mod">
          <ac:chgData name="Laura Dunn" userId="S::laudunn@toh.ca::a1b48991-b855-4e9d-9b46-097d553f086f" providerId="AD" clId="Web-{776DDBBB-0068-6ED6-C2C4-FB196680975C}" dt="2024-02-16T14:59:45.025" v="8" actId="1076"/>
          <ac:spMkLst>
            <pc:docMk/>
            <pc:sldMk cId="783665968" sldId="344"/>
            <ac:spMk id="8" creationId="{5B37F35C-39A4-5F2C-08F2-05E39F4688A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cover with white text&#10;&#10;Description automatically generated">
            <a:extLst>
              <a:ext uri="{FF2B5EF4-FFF2-40B4-BE49-F238E27FC236}">
                <a16:creationId xmlns:a16="http://schemas.microsoft.com/office/drawing/2014/main" id="{F6A7766C-402F-168B-A0B9-73EDEBA388B4}"/>
              </a:ext>
            </a:extLst>
          </p:cNvPr>
          <p:cNvPicPr>
            <a:picLocks noGrp="1" noChangeAspect="1"/>
          </p:cNvPicPr>
          <p:nvPr>
            <p:ph idx="1"/>
          </p:nvPr>
        </p:nvPicPr>
        <p:blipFill>
          <a:blip r:embed="rId2"/>
          <a:stretch>
            <a:fillRect/>
          </a:stretch>
        </p:blipFill>
        <p:spPr>
          <a:xfrm>
            <a:off x="3706" y="426"/>
            <a:ext cx="7778622" cy="10049335"/>
          </a:xfrm>
        </p:spPr>
      </p:pic>
      <p:sp>
        <p:nvSpPr>
          <p:cNvPr id="5" name="TextBox 4">
            <a:extLst>
              <a:ext uri="{FF2B5EF4-FFF2-40B4-BE49-F238E27FC236}">
                <a16:creationId xmlns:a16="http://schemas.microsoft.com/office/drawing/2014/main" id="{017647F4-7566-DF75-DD50-2A81572E32E0}"/>
              </a:ext>
            </a:extLst>
          </p:cNvPr>
          <p:cNvSpPr txBox="1"/>
          <p:nvPr/>
        </p:nvSpPr>
        <p:spPr>
          <a:xfrm>
            <a:off x="181" y="3539176"/>
            <a:ext cx="777735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6000" dirty="0">
                <a:solidFill>
                  <a:schemeClr val="bg1"/>
                </a:solidFill>
                <a:ea typeface="+mn-lt"/>
                <a:cs typeface="+mn-lt"/>
              </a:rPr>
              <a:t>Circumlocution Traits </a:t>
            </a:r>
          </a:p>
          <a:p>
            <a:pPr algn="ctr"/>
            <a:r>
              <a:rPr lang="en-CA" sz="6000" dirty="0">
                <a:solidFill>
                  <a:schemeClr val="bg1"/>
                </a:solidFill>
                <a:ea typeface="+mn-lt"/>
                <a:cs typeface="+mn-lt"/>
              </a:rPr>
              <a:t>to Describe Items </a:t>
            </a:r>
          </a:p>
          <a:p>
            <a:pPr algn="ctr"/>
            <a:endParaRPr lang="en-US" sz="2000" dirty="0">
              <a:solidFill>
                <a:schemeClr val="bg1"/>
              </a:solidFill>
              <a:ea typeface="+mn-lt"/>
              <a:cs typeface="+mn-lt"/>
            </a:endParaRPr>
          </a:p>
          <a:p>
            <a:pPr algn="ctr"/>
            <a:r>
              <a:rPr lang="en-US" sz="2400" dirty="0">
                <a:solidFill>
                  <a:schemeClr val="bg1"/>
                </a:solidFill>
                <a:ea typeface="+mn-lt"/>
                <a:cs typeface="+mn-lt"/>
              </a:rPr>
              <a:t>Aphasia-friendly toolkit Feb 2024 </a:t>
            </a:r>
            <a:endParaRPr lang="en-CA" sz="2400">
              <a:solidFill>
                <a:schemeClr val="bg1"/>
              </a:solidFill>
              <a:ea typeface="+mn-lt"/>
              <a:cs typeface="+mn-lt"/>
            </a:endParaRPr>
          </a:p>
          <a:p>
            <a:pPr algn="ctr"/>
            <a:endParaRPr lang="en-CA" sz="2400" dirty="0">
              <a:solidFill>
                <a:schemeClr val="bg1"/>
              </a:solidFill>
              <a:cs typeface="Calibri"/>
            </a:endParaRPr>
          </a:p>
        </p:txBody>
      </p:sp>
      <p:sp>
        <p:nvSpPr>
          <p:cNvPr id="8" name="TextBox 7">
            <a:extLst>
              <a:ext uri="{FF2B5EF4-FFF2-40B4-BE49-F238E27FC236}">
                <a16:creationId xmlns:a16="http://schemas.microsoft.com/office/drawing/2014/main" id="{5B37F35C-39A4-5F2C-08F2-05E39F4688AE}"/>
              </a:ext>
            </a:extLst>
          </p:cNvPr>
          <p:cNvSpPr txBox="1"/>
          <p:nvPr/>
        </p:nvSpPr>
        <p:spPr>
          <a:xfrm>
            <a:off x="695739" y="7572647"/>
            <a:ext cx="667013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1"/>
                </a:solidFill>
                <a:latin typeface="Calibri"/>
                <a:cs typeface="Calibri"/>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i="1" dirty="0">
                <a:solidFill>
                  <a:schemeClr val="bg1"/>
                </a:solidFill>
                <a:latin typeface="Calibri"/>
                <a:ea typeface="Open Sans"/>
                <a:cs typeface="Calibri"/>
              </a:rPr>
              <a:t>​</a:t>
            </a:r>
            <a:endParaRPr lang="en-US" sz="1400" i="1" dirty="0">
              <a:solidFill>
                <a:schemeClr val="bg1"/>
              </a:solidFill>
              <a:latin typeface="Calibri"/>
              <a:cs typeface="Calibri"/>
            </a:endParaRPr>
          </a:p>
        </p:txBody>
      </p:sp>
    </p:spTree>
    <p:extLst>
      <p:ext uri="{BB962C8B-B14F-4D97-AF65-F5344CB8AC3E}">
        <p14:creationId xmlns:p14="http://schemas.microsoft.com/office/powerpoint/2010/main" val="7836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Where is it?</a:t>
            </a:r>
          </a:p>
        </p:txBody>
      </p:sp>
      <p:sp>
        <p:nvSpPr>
          <p:cNvPr id="7" name="TextBox 6">
            <a:extLst>
              <a:ext uri="{FF2B5EF4-FFF2-40B4-BE49-F238E27FC236}">
                <a16:creationId xmlns:a16="http://schemas.microsoft.com/office/drawing/2014/main" id="{6CA67712-92F0-5F55-363E-2E0056E376ED}"/>
              </a:ext>
            </a:extLst>
          </p:cNvPr>
          <p:cNvSpPr txBox="1"/>
          <p:nvPr/>
        </p:nvSpPr>
        <p:spPr>
          <a:xfrm>
            <a:off x="234960" y="847597"/>
            <a:ext cx="4521163"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Inside</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Outside</a:t>
            </a:r>
          </a:p>
          <a:p>
            <a:pPr marL="514350" indent="-514350">
              <a:lnSpc>
                <a:spcPct val="200000"/>
              </a:lnSpc>
              <a:buAutoNum type="arabicPeriod"/>
            </a:pPr>
            <a:r>
              <a:rPr lang="en-CA" sz="3600" dirty="0">
                <a:latin typeface="Century Gothic"/>
                <a:cs typeface="Calibri"/>
              </a:rPr>
              <a:t>Living room</a:t>
            </a:r>
          </a:p>
          <a:p>
            <a:pPr marL="514350" indent="-514350">
              <a:lnSpc>
                <a:spcPct val="200000"/>
              </a:lnSpc>
              <a:buAutoNum type="arabicPeriod"/>
            </a:pPr>
            <a:r>
              <a:rPr lang="en-CA" sz="3600" dirty="0">
                <a:latin typeface="Century Gothic"/>
                <a:cs typeface="Calibri"/>
              </a:rPr>
              <a:t>Bathroom</a:t>
            </a:r>
          </a:p>
          <a:p>
            <a:pPr marL="514350" indent="-514350">
              <a:lnSpc>
                <a:spcPct val="200000"/>
              </a:lnSpc>
              <a:buAutoNum type="arabicPeriod"/>
            </a:pPr>
            <a:r>
              <a:rPr lang="en-CA" sz="3600" dirty="0">
                <a:latin typeface="Century Gothic"/>
                <a:cs typeface="Calibri"/>
              </a:rPr>
              <a:t>Kitchen</a:t>
            </a:r>
          </a:p>
          <a:p>
            <a:pPr marL="514350" indent="-514350">
              <a:lnSpc>
                <a:spcPct val="200000"/>
              </a:lnSpc>
              <a:buAutoNum type="arabicPeriod"/>
            </a:pPr>
            <a:r>
              <a:rPr lang="en-CA" sz="3600" dirty="0">
                <a:latin typeface="Century Gothic"/>
                <a:cs typeface="Calibri"/>
              </a:rPr>
              <a:t>Grocery Store</a:t>
            </a:r>
          </a:p>
          <a:p>
            <a:pPr marL="514350" indent="-514350">
              <a:lnSpc>
                <a:spcPct val="200000"/>
              </a:lnSpc>
              <a:buAutoNum type="arabicPeriod"/>
            </a:pPr>
            <a:r>
              <a:rPr lang="en-CA" sz="3600" dirty="0">
                <a:latin typeface="Century Gothic"/>
                <a:cs typeface="Calibri"/>
              </a:rPr>
              <a:t>Shopping Mall</a:t>
            </a:r>
          </a:p>
          <a:p>
            <a:pPr marL="514350" indent="-514350">
              <a:lnSpc>
                <a:spcPct val="200000"/>
              </a:lnSpc>
              <a:buAutoNum type="arabicPeriod"/>
            </a:pPr>
            <a:r>
              <a:rPr lang="en-CA" sz="3600" dirty="0">
                <a:latin typeface="Century Gothic"/>
                <a:cs typeface="Calibri"/>
              </a:rPr>
              <a:t>Other</a:t>
            </a:r>
          </a:p>
        </p:txBody>
      </p:sp>
      <p:pic>
        <p:nvPicPr>
          <p:cNvPr id="2" name="Picture 1">
            <a:extLst>
              <a:ext uri="{FF2B5EF4-FFF2-40B4-BE49-F238E27FC236}">
                <a16:creationId xmlns:a16="http://schemas.microsoft.com/office/drawing/2014/main" id="{17D4F055-097C-45AD-7BEB-BCD0854C4D10}"/>
              </a:ext>
            </a:extLst>
          </p:cNvPr>
          <p:cNvPicPr>
            <a:picLocks noChangeAspect="1"/>
          </p:cNvPicPr>
          <p:nvPr/>
        </p:nvPicPr>
        <p:blipFill>
          <a:blip r:embed="rId3"/>
          <a:stretch>
            <a:fillRect/>
          </a:stretch>
        </p:blipFill>
        <p:spPr>
          <a:xfrm>
            <a:off x="2167218" y="1199029"/>
            <a:ext cx="519954" cy="546848"/>
          </a:xfrm>
          <a:prstGeom prst="rect">
            <a:avLst/>
          </a:prstGeom>
        </p:spPr>
      </p:pic>
      <p:pic>
        <p:nvPicPr>
          <p:cNvPr id="4" name="Picture 3">
            <a:extLst>
              <a:ext uri="{FF2B5EF4-FFF2-40B4-BE49-F238E27FC236}">
                <a16:creationId xmlns:a16="http://schemas.microsoft.com/office/drawing/2014/main" id="{FAC29866-FEF0-A751-DEC3-C9D7C864818A}"/>
              </a:ext>
            </a:extLst>
          </p:cNvPr>
          <p:cNvPicPr>
            <a:picLocks noChangeAspect="1"/>
          </p:cNvPicPr>
          <p:nvPr/>
        </p:nvPicPr>
        <p:blipFill>
          <a:blip r:embed="rId4"/>
          <a:stretch>
            <a:fillRect/>
          </a:stretch>
        </p:blipFill>
        <p:spPr>
          <a:xfrm>
            <a:off x="2503394" y="2140323"/>
            <a:ext cx="775448" cy="775448"/>
          </a:xfrm>
          <a:prstGeom prst="rect">
            <a:avLst/>
          </a:prstGeom>
        </p:spPr>
      </p:pic>
      <p:pic>
        <p:nvPicPr>
          <p:cNvPr id="5" name="Picture 4">
            <a:extLst>
              <a:ext uri="{FF2B5EF4-FFF2-40B4-BE49-F238E27FC236}">
                <a16:creationId xmlns:a16="http://schemas.microsoft.com/office/drawing/2014/main" id="{F6E5EFAD-F1AA-F2BF-8CFA-AD04DD0C9D65}"/>
              </a:ext>
            </a:extLst>
          </p:cNvPr>
          <p:cNvPicPr>
            <a:picLocks noChangeAspect="1"/>
          </p:cNvPicPr>
          <p:nvPr/>
        </p:nvPicPr>
        <p:blipFill>
          <a:blip r:embed="rId5"/>
          <a:stretch>
            <a:fillRect/>
          </a:stretch>
        </p:blipFill>
        <p:spPr>
          <a:xfrm>
            <a:off x="3485029" y="3323664"/>
            <a:ext cx="802342" cy="802342"/>
          </a:xfrm>
          <a:prstGeom prst="rect">
            <a:avLst/>
          </a:prstGeom>
        </p:spPr>
      </p:pic>
      <p:pic>
        <p:nvPicPr>
          <p:cNvPr id="8" name="Picture 7">
            <a:extLst>
              <a:ext uri="{FF2B5EF4-FFF2-40B4-BE49-F238E27FC236}">
                <a16:creationId xmlns:a16="http://schemas.microsoft.com/office/drawing/2014/main" id="{E67E6568-14A0-B11A-4C9C-CD80B83C71BD}"/>
              </a:ext>
            </a:extLst>
          </p:cNvPr>
          <p:cNvPicPr>
            <a:picLocks noChangeAspect="1"/>
          </p:cNvPicPr>
          <p:nvPr/>
        </p:nvPicPr>
        <p:blipFill>
          <a:blip r:embed="rId6"/>
          <a:stretch>
            <a:fillRect/>
          </a:stretch>
        </p:blipFill>
        <p:spPr>
          <a:xfrm>
            <a:off x="3121959" y="4399428"/>
            <a:ext cx="1017496" cy="1017496"/>
          </a:xfrm>
          <a:prstGeom prst="rect">
            <a:avLst/>
          </a:prstGeom>
        </p:spPr>
      </p:pic>
      <p:pic>
        <p:nvPicPr>
          <p:cNvPr id="9" name="Picture 8">
            <a:extLst>
              <a:ext uri="{FF2B5EF4-FFF2-40B4-BE49-F238E27FC236}">
                <a16:creationId xmlns:a16="http://schemas.microsoft.com/office/drawing/2014/main" id="{0F9EC8CD-64CD-0260-E638-F9AC895F04F3}"/>
              </a:ext>
            </a:extLst>
          </p:cNvPr>
          <p:cNvPicPr>
            <a:picLocks noChangeAspect="1"/>
          </p:cNvPicPr>
          <p:nvPr/>
        </p:nvPicPr>
        <p:blipFill>
          <a:blip r:embed="rId7"/>
          <a:stretch>
            <a:fillRect/>
          </a:stretch>
        </p:blipFill>
        <p:spPr>
          <a:xfrm>
            <a:off x="2637865" y="5542428"/>
            <a:ext cx="681319" cy="681319"/>
          </a:xfrm>
          <a:prstGeom prst="rect">
            <a:avLst/>
          </a:prstGeom>
        </p:spPr>
      </p:pic>
      <p:pic>
        <p:nvPicPr>
          <p:cNvPr id="12" name="Picture 11">
            <a:extLst>
              <a:ext uri="{FF2B5EF4-FFF2-40B4-BE49-F238E27FC236}">
                <a16:creationId xmlns:a16="http://schemas.microsoft.com/office/drawing/2014/main" id="{98D0B5BD-6F3C-A355-CF6D-28C07ECD5DC6}"/>
              </a:ext>
            </a:extLst>
          </p:cNvPr>
          <p:cNvPicPr>
            <a:picLocks noChangeAspect="1"/>
          </p:cNvPicPr>
          <p:nvPr/>
        </p:nvPicPr>
        <p:blipFill>
          <a:blip r:embed="rId8"/>
          <a:stretch>
            <a:fillRect/>
          </a:stretch>
        </p:blipFill>
        <p:spPr>
          <a:xfrm>
            <a:off x="3834653" y="6658534"/>
            <a:ext cx="775448" cy="735107"/>
          </a:xfrm>
          <a:prstGeom prst="rect">
            <a:avLst/>
          </a:prstGeom>
        </p:spPr>
      </p:pic>
      <p:pic>
        <p:nvPicPr>
          <p:cNvPr id="15" name="Picture 14">
            <a:extLst>
              <a:ext uri="{FF2B5EF4-FFF2-40B4-BE49-F238E27FC236}">
                <a16:creationId xmlns:a16="http://schemas.microsoft.com/office/drawing/2014/main" id="{03B7AD35-3DED-4F52-790B-20AD9B142A32}"/>
              </a:ext>
            </a:extLst>
          </p:cNvPr>
          <p:cNvPicPr>
            <a:picLocks noChangeAspect="1"/>
          </p:cNvPicPr>
          <p:nvPr/>
        </p:nvPicPr>
        <p:blipFill>
          <a:blip r:embed="rId9"/>
          <a:stretch>
            <a:fillRect/>
          </a:stretch>
        </p:blipFill>
        <p:spPr>
          <a:xfrm>
            <a:off x="4103594" y="7680512"/>
            <a:ext cx="869577" cy="869577"/>
          </a:xfrm>
          <a:prstGeom prst="rect">
            <a:avLst/>
          </a:prstGeom>
        </p:spPr>
      </p:pic>
    </p:spTree>
    <p:extLst>
      <p:ext uri="{BB962C8B-B14F-4D97-AF65-F5344CB8AC3E}">
        <p14:creationId xmlns:p14="http://schemas.microsoft.com/office/powerpoint/2010/main" val="290520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Where is it?</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School</a:t>
            </a:r>
          </a:p>
          <a:p>
            <a:pPr marL="742950" indent="-742950">
              <a:lnSpc>
                <a:spcPct val="200000"/>
              </a:lnSpc>
              <a:buAutoNum type="arabicPeriod"/>
            </a:pPr>
            <a:r>
              <a:rPr lang="en-CA" sz="3600" dirty="0">
                <a:latin typeface="Century Gothic"/>
                <a:cs typeface="Calibri"/>
              </a:rPr>
              <a:t>Office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Road</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Forest</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Zoo</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City</a:t>
            </a:r>
          </a:p>
          <a:p>
            <a:pPr marL="742950" indent="-742950">
              <a:lnSpc>
                <a:spcPct val="200000"/>
              </a:lnSpc>
              <a:buAutoNum type="arabicPeriod"/>
            </a:pPr>
            <a:r>
              <a:rPr lang="en-CA" sz="3600" dirty="0">
                <a:latin typeface="Century Gothic"/>
                <a:cs typeface="Calibri"/>
              </a:rPr>
              <a:t>Sky</a:t>
            </a:r>
          </a:p>
          <a:p>
            <a:pPr marL="742950" indent="-742950">
              <a:lnSpc>
                <a:spcPct val="200000"/>
              </a:lnSpc>
              <a:buAutoNum type="arabicPeriod"/>
            </a:pPr>
            <a:r>
              <a:rPr lang="en-CA" sz="3600" dirty="0">
                <a:latin typeface="Century Gothic"/>
                <a:cs typeface="Calibri"/>
              </a:rPr>
              <a:t>Other</a:t>
            </a:r>
            <a:endParaRPr lang="en-CA" dirty="0">
              <a:latin typeface="Calibri"/>
              <a:cs typeface="Calibri"/>
            </a:endParaRPr>
          </a:p>
        </p:txBody>
      </p:sp>
      <p:pic>
        <p:nvPicPr>
          <p:cNvPr id="2" name="Picture 1">
            <a:extLst>
              <a:ext uri="{FF2B5EF4-FFF2-40B4-BE49-F238E27FC236}">
                <a16:creationId xmlns:a16="http://schemas.microsoft.com/office/drawing/2014/main" id="{2E12E90F-B291-804D-15A0-017E6B63A73B}"/>
              </a:ext>
            </a:extLst>
          </p:cNvPr>
          <p:cNvPicPr>
            <a:picLocks noChangeAspect="1"/>
          </p:cNvPicPr>
          <p:nvPr/>
        </p:nvPicPr>
        <p:blipFill>
          <a:blip r:embed="rId3"/>
          <a:stretch>
            <a:fillRect/>
          </a:stretch>
        </p:blipFill>
        <p:spPr>
          <a:xfrm>
            <a:off x="2839571" y="1118345"/>
            <a:ext cx="681319" cy="667872"/>
          </a:xfrm>
          <a:prstGeom prst="rect">
            <a:avLst/>
          </a:prstGeom>
        </p:spPr>
      </p:pic>
      <p:pic>
        <p:nvPicPr>
          <p:cNvPr id="4" name="Picture 3">
            <a:extLst>
              <a:ext uri="{FF2B5EF4-FFF2-40B4-BE49-F238E27FC236}">
                <a16:creationId xmlns:a16="http://schemas.microsoft.com/office/drawing/2014/main" id="{950FB216-82B7-3B94-C661-DC5A132353B6}"/>
              </a:ext>
            </a:extLst>
          </p:cNvPr>
          <p:cNvPicPr>
            <a:picLocks noChangeAspect="1"/>
          </p:cNvPicPr>
          <p:nvPr/>
        </p:nvPicPr>
        <p:blipFill>
          <a:blip r:embed="rId4"/>
          <a:stretch>
            <a:fillRect/>
          </a:stretch>
        </p:blipFill>
        <p:spPr>
          <a:xfrm>
            <a:off x="2691654" y="2113428"/>
            <a:ext cx="788895" cy="788895"/>
          </a:xfrm>
          <a:prstGeom prst="rect">
            <a:avLst/>
          </a:prstGeom>
        </p:spPr>
      </p:pic>
      <p:pic>
        <p:nvPicPr>
          <p:cNvPr id="8" name="Picture 7">
            <a:extLst>
              <a:ext uri="{FF2B5EF4-FFF2-40B4-BE49-F238E27FC236}">
                <a16:creationId xmlns:a16="http://schemas.microsoft.com/office/drawing/2014/main" id="{EE64D53B-097C-2E19-72D9-D51032E21EAA}"/>
              </a:ext>
            </a:extLst>
          </p:cNvPr>
          <p:cNvPicPr>
            <a:picLocks noChangeAspect="1"/>
          </p:cNvPicPr>
          <p:nvPr/>
        </p:nvPicPr>
        <p:blipFill>
          <a:blip r:embed="rId5"/>
          <a:stretch>
            <a:fillRect/>
          </a:stretch>
        </p:blipFill>
        <p:spPr>
          <a:xfrm>
            <a:off x="2557182" y="4238064"/>
            <a:ext cx="1071283" cy="1071283"/>
          </a:xfrm>
          <a:prstGeom prst="rect">
            <a:avLst/>
          </a:prstGeom>
        </p:spPr>
      </p:pic>
      <p:pic>
        <p:nvPicPr>
          <p:cNvPr id="9" name="Picture 8">
            <a:extLst>
              <a:ext uri="{FF2B5EF4-FFF2-40B4-BE49-F238E27FC236}">
                <a16:creationId xmlns:a16="http://schemas.microsoft.com/office/drawing/2014/main" id="{B6A86A3E-202D-BA5D-A5DC-0230689920BE}"/>
              </a:ext>
            </a:extLst>
          </p:cNvPr>
          <p:cNvPicPr>
            <a:picLocks noChangeAspect="1"/>
          </p:cNvPicPr>
          <p:nvPr/>
        </p:nvPicPr>
        <p:blipFill>
          <a:blip r:embed="rId6"/>
          <a:stretch>
            <a:fillRect/>
          </a:stretch>
        </p:blipFill>
        <p:spPr>
          <a:xfrm>
            <a:off x="2516841" y="3337112"/>
            <a:ext cx="762000" cy="735106"/>
          </a:xfrm>
          <a:prstGeom prst="rect">
            <a:avLst/>
          </a:prstGeom>
        </p:spPr>
      </p:pic>
      <p:pic>
        <p:nvPicPr>
          <p:cNvPr id="10" name="Picture 9">
            <a:extLst>
              <a:ext uri="{FF2B5EF4-FFF2-40B4-BE49-F238E27FC236}">
                <a16:creationId xmlns:a16="http://schemas.microsoft.com/office/drawing/2014/main" id="{3BD66711-3F2D-961E-CA71-034E5067CD17}"/>
              </a:ext>
            </a:extLst>
          </p:cNvPr>
          <p:cNvPicPr>
            <a:picLocks noChangeAspect="1"/>
          </p:cNvPicPr>
          <p:nvPr/>
        </p:nvPicPr>
        <p:blipFill>
          <a:blip r:embed="rId7"/>
          <a:stretch>
            <a:fillRect/>
          </a:stretch>
        </p:blipFill>
        <p:spPr>
          <a:xfrm>
            <a:off x="2194112" y="5515534"/>
            <a:ext cx="829236" cy="802342"/>
          </a:xfrm>
          <a:prstGeom prst="rect">
            <a:avLst/>
          </a:prstGeom>
        </p:spPr>
      </p:pic>
      <p:pic>
        <p:nvPicPr>
          <p:cNvPr id="11" name="Picture 10">
            <a:extLst>
              <a:ext uri="{FF2B5EF4-FFF2-40B4-BE49-F238E27FC236}">
                <a16:creationId xmlns:a16="http://schemas.microsoft.com/office/drawing/2014/main" id="{DF54BA1F-4FCB-A9CE-4C7A-8BB626AFFA21}"/>
              </a:ext>
            </a:extLst>
          </p:cNvPr>
          <p:cNvPicPr>
            <a:picLocks noChangeAspect="1"/>
          </p:cNvPicPr>
          <p:nvPr/>
        </p:nvPicPr>
        <p:blipFill>
          <a:blip r:embed="rId8"/>
          <a:stretch>
            <a:fillRect/>
          </a:stretch>
        </p:blipFill>
        <p:spPr>
          <a:xfrm>
            <a:off x="2019300" y="6497170"/>
            <a:ext cx="990600" cy="950259"/>
          </a:xfrm>
          <a:prstGeom prst="rect">
            <a:avLst/>
          </a:prstGeom>
        </p:spPr>
      </p:pic>
      <p:pic>
        <p:nvPicPr>
          <p:cNvPr id="12" name="Picture 11">
            <a:extLst>
              <a:ext uri="{FF2B5EF4-FFF2-40B4-BE49-F238E27FC236}">
                <a16:creationId xmlns:a16="http://schemas.microsoft.com/office/drawing/2014/main" id="{23275D7B-60E3-18C0-4DFC-4A6B2038D93D}"/>
              </a:ext>
            </a:extLst>
          </p:cNvPr>
          <p:cNvPicPr>
            <a:picLocks noChangeAspect="1"/>
          </p:cNvPicPr>
          <p:nvPr/>
        </p:nvPicPr>
        <p:blipFill>
          <a:blip r:embed="rId9"/>
          <a:stretch>
            <a:fillRect/>
          </a:stretch>
        </p:blipFill>
        <p:spPr>
          <a:xfrm>
            <a:off x="1952065" y="7667064"/>
            <a:ext cx="883024" cy="896471"/>
          </a:xfrm>
          <a:prstGeom prst="rect">
            <a:avLst/>
          </a:prstGeom>
        </p:spPr>
      </p:pic>
    </p:spTree>
    <p:extLst>
      <p:ext uri="{BB962C8B-B14F-4D97-AF65-F5344CB8AC3E}">
        <p14:creationId xmlns:p14="http://schemas.microsoft.com/office/powerpoint/2010/main" val="117455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81907" y="68263"/>
            <a:ext cx="68798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is it made of?</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Metal</a:t>
            </a:r>
          </a:p>
          <a:p>
            <a:pPr marL="742950" indent="-742950">
              <a:lnSpc>
                <a:spcPct val="200000"/>
              </a:lnSpc>
              <a:buAutoNum type="arabicPeriod"/>
            </a:pPr>
            <a:r>
              <a:rPr lang="en-CA" sz="3600" dirty="0">
                <a:latin typeface="Century Gothic"/>
                <a:cs typeface="Calibri"/>
              </a:rPr>
              <a:t>Wood</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Rubber</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Cloth</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Plastic</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Glass</a:t>
            </a:r>
            <a:endParaRPr lang="en-CA" dirty="0"/>
          </a:p>
          <a:p>
            <a:pPr marL="742950" indent="-742950">
              <a:lnSpc>
                <a:spcPct val="200000"/>
              </a:lnSpc>
              <a:buAutoNum type="arabicPeriod"/>
            </a:pPr>
            <a:r>
              <a:rPr lang="en-CA" sz="3600" dirty="0">
                <a:latin typeface="Century Gothic"/>
                <a:cs typeface="Calibri"/>
              </a:rPr>
              <a:t>Paper</a:t>
            </a:r>
          </a:p>
          <a:p>
            <a:pPr marL="742950" indent="-742950">
              <a:lnSpc>
                <a:spcPct val="200000"/>
              </a:lnSpc>
              <a:buAutoNum type="arabicPeriod"/>
            </a:pPr>
            <a:r>
              <a:rPr lang="en-CA" sz="3600" dirty="0">
                <a:latin typeface="Century Gothic"/>
                <a:cs typeface="Calibri"/>
              </a:rPr>
              <a:t>Other</a:t>
            </a:r>
            <a:endParaRPr lang="en-CA" dirty="0">
              <a:latin typeface="Calibri"/>
              <a:cs typeface="Calibri"/>
            </a:endParaRPr>
          </a:p>
        </p:txBody>
      </p:sp>
      <p:pic>
        <p:nvPicPr>
          <p:cNvPr id="5" name="Picture 4">
            <a:extLst>
              <a:ext uri="{FF2B5EF4-FFF2-40B4-BE49-F238E27FC236}">
                <a16:creationId xmlns:a16="http://schemas.microsoft.com/office/drawing/2014/main" id="{A100F712-920E-F740-C4C3-F7E74DEF3903}"/>
              </a:ext>
            </a:extLst>
          </p:cNvPr>
          <p:cNvPicPr>
            <a:picLocks noChangeAspect="1"/>
          </p:cNvPicPr>
          <p:nvPr/>
        </p:nvPicPr>
        <p:blipFill>
          <a:blip r:embed="rId3"/>
          <a:stretch>
            <a:fillRect/>
          </a:stretch>
        </p:blipFill>
        <p:spPr>
          <a:xfrm>
            <a:off x="2644776" y="1129498"/>
            <a:ext cx="710876" cy="724770"/>
          </a:xfrm>
          <a:prstGeom prst="rect">
            <a:avLst/>
          </a:prstGeom>
        </p:spPr>
      </p:pic>
      <p:pic>
        <p:nvPicPr>
          <p:cNvPr id="7" name="Picture 6">
            <a:extLst>
              <a:ext uri="{FF2B5EF4-FFF2-40B4-BE49-F238E27FC236}">
                <a16:creationId xmlns:a16="http://schemas.microsoft.com/office/drawing/2014/main" id="{80610261-8EC2-568A-4AB0-392779D00BFA}"/>
              </a:ext>
            </a:extLst>
          </p:cNvPr>
          <p:cNvPicPr>
            <a:picLocks noChangeAspect="1"/>
          </p:cNvPicPr>
          <p:nvPr/>
        </p:nvPicPr>
        <p:blipFill>
          <a:blip r:embed="rId4"/>
          <a:stretch>
            <a:fillRect/>
          </a:stretch>
        </p:blipFill>
        <p:spPr>
          <a:xfrm>
            <a:off x="2644775" y="2182593"/>
            <a:ext cx="926776" cy="954290"/>
          </a:xfrm>
          <a:prstGeom prst="rect">
            <a:avLst/>
          </a:prstGeom>
        </p:spPr>
      </p:pic>
      <p:pic>
        <p:nvPicPr>
          <p:cNvPr id="16" name="Picture 15" descr="tire Icon 3617640">
            <a:extLst>
              <a:ext uri="{FF2B5EF4-FFF2-40B4-BE49-F238E27FC236}">
                <a16:creationId xmlns:a16="http://schemas.microsoft.com/office/drawing/2014/main" id="{7162F97B-5727-4F42-A5C3-1E448E5276C8}"/>
              </a:ext>
            </a:extLst>
          </p:cNvPr>
          <p:cNvPicPr>
            <a:picLocks noChangeAspect="1"/>
          </p:cNvPicPr>
          <p:nvPr/>
        </p:nvPicPr>
        <p:blipFill>
          <a:blip r:embed="rId5"/>
          <a:stretch>
            <a:fillRect/>
          </a:stretch>
        </p:blipFill>
        <p:spPr>
          <a:xfrm>
            <a:off x="2690019" y="3050045"/>
            <a:ext cx="1474788" cy="1474087"/>
          </a:xfrm>
          <a:prstGeom prst="rect">
            <a:avLst/>
          </a:prstGeom>
        </p:spPr>
      </p:pic>
      <p:pic>
        <p:nvPicPr>
          <p:cNvPr id="17" name="Picture 16">
            <a:extLst>
              <a:ext uri="{FF2B5EF4-FFF2-40B4-BE49-F238E27FC236}">
                <a16:creationId xmlns:a16="http://schemas.microsoft.com/office/drawing/2014/main" id="{8D8845EB-1E0B-0639-6701-0A34B791C64B}"/>
              </a:ext>
            </a:extLst>
          </p:cNvPr>
          <p:cNvPicPr>
            <a:picLocks noChangeAspect="1"/>
          </p:cNvPicPr>
          <p:nvPr/>
        </p:nvPicPr>
        <p:blipFill>
          <a:blip r:embed="rId6"/>
          <a:stretch>
            <a:fillRect/>
          </a:stretch>
        </p:blipFill>
        <p:spPr>
          <a:xfrm>
            <a:off x="2536825" y="4423792"/>
            <a:ext cx="751357" cy="765274"/>
          </a:xfrm>
          <a:prstGeom prst="rect">
            <a:avLst/>
          </a:prstGeom>
        </p:spPr>
      </p:pic>
      <p:pic>
        <p:nvPicPr>
          <p:cNvPr id="19" name="Picture 18">
            <a:extLst>
              <a:ext uri="{FF2B5EF4-FFF2-40B4-BE49-F238E27FC236}">
                <a16:creationId xmlns:a16="http://schemas.microsoft.com/office/drawing/2014/main" id="{BDC9187B-AA61-F6C3-286B-FF365AFAA1A3}"/>
              </a:ext>
            </a:extLst>
          </p:cNvPr>
          <p:cNvPicPr>
            <a:picLocks noChangeAspect="1"/>
          </p:cNvPicPr>
          <p:nvPr/>
        </p:nvPicPr>
        <p:blipFill>
          <a:blip r:embed="rId7"/>
          <a:stretch>
            <a:fillRect/>
          </a:stretch>
        </p:blipFill>
        <p:spPr>
          <a:xfrm>
            <a:off x="2563813" y="5517390"/>
            <a:ext cx="697383" cy="697768"/>
          </a:xfrm>
          <a:prstGeom prst="rect">
            <a:avLst/>
          </a:prstGeom>
        </p:spPr>
      </p:pic>
      <p:pic>
        <p:nvPicPr>
          <p:cNvPr id="21" name="Picture 20">
            <a:extLst>
              <a:ext uri="{FF2B5EF4-FFF2-40B4-BE49-F238E27FC236}">
                <a16:creationId xmlns:a16="http://schemas.microsoft.com/office/drawing/2014/main" id="{BC6E6533-B8A8-4BCB-D84D-7E463EEDEFDC}"/>
              </a:ext>
            </a:extLst>
          </p:cNvPr>
          <p:cNvPicPr>
            <a:picLocks noChangeAspect="1"/>
          </p:cNvPicPr>
          <p:nvPr/>
        </p:nvPicPr>
        <p:blipFill>
          <a:blip r:embed="rId8"/>
          <a:stretch>
            <a:fillRect/>
          </a:stretch>
        </p:blipFill>
        <p:spPr>
          <a:xfrm>
            <a:off x="3009106" y="5409381"/>
            <a:ext cx="980751" cy="994794"/>
          </a:xfrm>
          <a:prstGeom prst="rect">
            <a:avLst/>
          </a:prstGeom>
        </p:spPr>
      </p:pic>
      <p:pic>
        <p:nvPicPr>
          <p:cNvPr id="22" name="Picture 21">
            <a:extLst>
              <a:ext uri="{FF2B5EF4-FFF2-40B4-BE49-F238E27FC236}">
                <a16:creationId xmlns:a16="http://schemas.microsoft.com/office/drawing/2014/main" id="{AD9D2D3F-DB27-E69F-F5F5-5C5D4C914776}"/>
              </a:ext>
            </a:extLst>
          </p:cNvPr>
          <p:cNvPicPr>
            <a:picLocks noChangeAspect="1"/>
          </p:cNvPicPr>
          <p:nvPr/>
        </p:nvPicPr>
        <p:blipFill>
          <a:blip r:embed="rId9"/>
          <a:stretch>
            <a:fillRect/>
          </a:stretch>
        </p:blipFill>
        <p:spPr>
          <a:xfrm>
            <a:off x="2361406" y="6691995"/>
            <a:ext cx="548951" cy="562756"/>
          </a:xfrm>
          <a:prstGeom prst="rect">
            <a:avLst/>
          </a:prstGeom>
        </p:spPr>
      </p:pic>
      <p:pic>
        <p:nvPicPr>
          <p:cNvPr id="23" name="Picture 22">
            <a:extLst>
              <a:ext uri="{FF2B5EF4-FFF2-40B4-BE49-F238E27FC236}">
                <a16:creationId xmlns:a16="http://schemas.microsoft.com/office/drawing/2014/main" id="{3D431EBA-C545-C9FD-43FF-09C26BE4AB6D}"/>
              </a:ext>
            </a:extLst>
          </p:cNvPr>
          <p:cNvPicPr>
            <a:picLocks noChangeAspect="1"/>
          </p:cNvPicPr>
          <p:nvPr/>
        </p:nvPicPr>
        <p:blipFill>
          <a:blip r:embed="rId10"/>
          <a:stretch>
            <a:fillRect/>
          </a:stretch>
        </p:blipFill>
        <p:spPr>
          <a:xfrm>
            <a:off x="2806701" y="6827008"/>
            <a:ext cx="454495" cy="468247"/>
          </a:xfrm>
          <a:prstGeom prst="rect">
            <a:avLst/>
          </a:prstGeom>
        </p:spPr>
      </p:pic>
      <p:pic>
        <p:nvPicPr>
          <p:cNvPr id="25" name="Picture 24">
            <a:extLst>
              <a:ext uri="{FF2B5EF4-FFF2-40B4-BE49-F238E27FC236}">
                <a16:creationId xmlns:a16="http://schemas.microsoft.com/office/drawing/2014/main" id="{5E7D7E64-171A-E57E-2D78-5B14069C0550}"/>
              </a:ext>
            </a:extLst>
          </p:cNvPr>
          <p:cNvPicPr>
            <a:picLocks noChangeAspect="1"/>
          </p:cNvPicPr>
          <p:nvPr/>
        </p:nvPicPr>
        <p:blipFill>
          <a:blip r:embed="rId11"/>
          <a:stretch>
            <a:fillRect/>
          </a:stretch>
        </p:blipFill>
        <p:spPr>
          <a:xfrm>
            <a:off x="2739231" y="7623579"/>
            <a:ext cx="1048220" cy="1062300"/>
          </a:xfrm>
          <a:prstGeom prst="rect">
            <a:avLst/>
          </a:prstGeom>
        </p:spPr>
      </p:pic>
    </p:spTree>
    <p:extLst>
      <p:ext uri="{BB962C8B-B14F-4D97-AF65-F5344CB8AC3E}">
        <p14:creationId xmlns:p14="http://schemas.microsoft.com/office/powerpoint/2010/main" val="50472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 genre?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8779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Animal</a:t>
            </a:r>
          </a:p>
          <a:p>
            <a:pPr marL="514350" indent="-514350">
              <a:lnSpc>
                <a:spcPct val="200000"/>
              </a:lnSpc>
              <a:buAutoNum type="arabicPeriod"/>
            </a:pPr>
            <a:r>
              <a:rPr lang="en-CA" sz="3600" dirty="0" err="1">
                <a:latin typeface="Century Gothic"/>
              </a:rPr>
              <a:t>Nourriture</a:t>
            </a:r>
            <a:endParaRPr lang="en-CA" dirty="0" err="1"/>
          </a:p>
          <a:p>
            <a:pPr marL="514350" indent="-514350">
              <a:lnSpc>
                <a:spcPct val="200000"/>
              </a:lnSpc>
              <a:buAutoNum type="arabicPeriod"/>
            </a:pPr>
            <a:r>
              <a:rPr lang="en-CA" sz="3600" dirty="0">
                <a:latin typeface="Century Gothic"/>
              </a:rPr>
              <a:t>Meuble</a:t>
            </a:r>
            <a:endParaRPr lang="en-CA" dirty="0"/>
          </a:p>
          <a:p>
            <a:pPr marL="514350" indent="-514350">
              <a:lnSpc>
                <a:spcPct val="200000"/>
              </a:lnSpc>
              <a:buAutoNum type="arabicPeriod"/>
            </a:pPr>
            <a:r>
              <a:rPr lang="en-CA" sz="3600" dirty="0" err="1">
                <a:latin typeface="Century Gothic"/>
              </a:rPr>
              <a:t>Endroit</a:t>
            </a:r>
            <a:endParaRPr lang="en-CA" dirty="0" err="1"/>
          </a:p>
          <a:p>
            <a:pPr marL="514350" indent="-514350">
              <a:lnSpc>
                <a:spcPct val="200000"/>
              </a:lnSpc>
              <a:buAutoNum type="arabicPeriod"/>
            </a:pPr>
            <a:r>
              <a:rPr lang="en-CA" sz="3600" dirty="0" err="1">
                <a:latin typeface="Century Gothic"/>
              </a:rPr>
              <a:t>Outil</a:t>
            </a:r>
            <a:endParaRPr lang="en-CA" dirty="0" err="1"/>
          </a:p>
          <a:p>
            <a:pPr marL="514350" indent="-514350">
              <a:lnSpc>
                <a:spcPct val="200000"/>
              </a:lnSpc>
              <a:buAutoNum type="arabicPeriod"/>
            </a:pPr>
            <a:r>
              <a:rPr lang="en-CA" sz="3600" dirty="0">
                <a:latin typeface="Century Gothic"/>
              </a:rPr>
              <a:t>Sport</a:t>
            </a:r>
          </a:p>
          <a:p>
            <a:pPr marL="514350" indent="-514350">
              <a:lnSpc>
                <a:spcPct val="200000"/>
              </a:lnSpc>
              <a:buAutoNum type="arabicPeriod"/>
            </a:pPr>
            <a:r>
              <a:rPr lang="en-CA" sz="3600" dirty="0" err="1">
                <a:latin typeface="Century Gothic"/>
              </a:rPr>
              <a:t>Vêtement</a:t>
            </a:r>
            <a:endParaRPr lang="en-CA" dirty="0" err="1"/>
          </a:p>
          <a:p>
            <a:pPr marL="514350" indent="-514350">
              <a:lnSpc>
                <a:spcPct val="200000"/>
              </a:lnSpc>
              <a:buAutoNum type="arabicPeriod"/>
            </a:pPr>
            <a:r>
              <a:rPr lang="en-CA" sz="3600" dirty="0" err="1">
                <a:latin typeface="Century Gothic"/>
              </a:rPr>
              <a:t>Autre</a:t>
            </a:r>
            <a:endParaRPr lang="en-CA" sz="3600">
              <a:latin typeface="Century Gothic"/>
            </a:endParaRPr>
          </a:p>
        </p:txBody>
      </p:sp>
      <p:pic>
        <p:nvPicPr>
          <p:cNvPr id="2" name="Picture 1">
            <a:extLst>
              <a:ext uri="{FF2B5EF4-FFF2-40B4-BE49-F238E27FC236}">
                <a16:creationId xmlns:a16="http://schemas.microsoft.com/office/drawing/2014/main" id="{11D47F5D-0AAF-549B-30A0-3620C1B57B8F}"/>
              </a:ext>
            </a:extLst>
          </p:cNvPr>
          <p:cNvPicPr>
            <a:picLocks noChangeAspect="1"/>
          </p:cNvPicPr>
          <p:nvPr/>
        </p:nvPicPr>
        <p:blipFill>
          <a:blip r:embed="rId3"/>
          <a:stretch>
            <a:fillRect/>
          </a:stretch>
        </p:blipFill>
        <p:spPr>
          <a:xfrm>
            <a:off x="2664759" y="1333499"/>
            <a:ext cx="735107" cy="735107"/>
          </a:xfrm>
          <a:prstGeom prst="rect">
            <a:avLst/>
          </a:prstGeom>
        </p:spPr>
      </p:pic>
      <p:pic>
        <p:nvPicPr>
          <p:cNvPr id="3" name="Picture 2">
            <a:extLst>
              <a:ext uri="{FF2B5EF4-FFF2-40B4-BE49-F238E27FC236}">
                <a16:creationId xmlns:a16="http://schemas.microsoft.com/office/drawing/2014/main" id="{531BEBA8-1E74-2B2E-6C46-BF391734ACC1}"/>
              </a:ext>
            </a:extLst>
          </p:cNvPr>
          <p:cNvPicPr>
            <a:picLocks noChangeAspect="1"/>
          </p:cNvPicPr>
          <p:nvPr/>
        </p:nvPicPr>
        <p:blipFill>
          <a:blip r:embed="rId4"/>
          <a:stretch>
            <a:fillRect/>
          </a:stretch>
        </p:blipFill>
        <p:spPr>
          <a:xfrm>
            <a:off x="3256429" y="2570627"/>
            <a:ext cx="681319" cy="694766"/>
          </a:xfrm>
          <a:prstGeom prst="rect">
            <a:avLst/>
          </a:prstGeom>
        </p:spPr>
      </p:pic>
      <p:pic>
        <p:nvPicPr>
          <p:cNvPr id="5" name="Picture 4">
            <a:extLst>
              <a:ext uri="{FF2B5EF4-FFF2-40B4-BE49-F238E27FC236}">
                <a16:creationId xmlns:a16="http://schemas.microsoft.com/office/drawing/2014/main" id="{C572E419-8279-0D5B-BFC3-5722B9A527C0}"/>
              </a:ext>
            </a:extLst>
          </p:cNvPr>
          <p:cNvPicPr>
            <a:picLocks noChangeAspect="1"/>
          </p:cNvPicPr>
          <p:nvPr/>
        </p:nvPicPr>
        <p:blipFill>
          <a:blip r:embed="rId5"/>
          <a:stretch>
            <a:fillRect/>
          </a:stretch>
        </p:blipFill>
        <p:spPr>
          <a:xfrm>
            <a:off x="2812676" y="3646393"/>
            <a:ext cx="560295" cy="560295"/>
          </a:xfrm>
          <a:prstGeom prst="rect">
            <a:avLst/>
          </a:prstGeom>
        </p:spPr>
      </p:pic>
      <p:pic>
        <p:nvPicPr>
          <p:cNvPr id="8" name="Picture 7">
            <a:extLst>
              <a:ext uri="{FF2B5EF4-FFF2-40B4-BE49-F238E27FC236}">
                <a16:creationId xmlns:a16="http://schemas.microsoft.com/office/drawing/2014/main" id="{33410B11-E6E8-F324-A425-753E7C66E5D4}"/>
              </a:ext>
            </a:extLst>
          </p:cNvPr>
          <p:cNvPicPr>
            <a:picLocks noChangeAspect="1"/>
          </p:cNvPicPr>
          <p:nvPr/>
        </p:nvPicPr>
        <p:blipFill>
          <a:blip r:embed="rId6"/>
          <a:stretch>
            <a:fillRect/>
          </a:stretch>
        </p:blipFill>
        <p:spPr>
          <a:xfrm>
            <a:off x="2610971" y="4722158"/>
            <a:ext cx="694765" cy="694765"/>
          </a:xfrm>
          <a:prstGeom prst="rect">
            <a:avLst/>
          </a:prstGeom>
        </p:spPr>
      </p:pic>
      <p:pic>
        <p:nvPicPr>
          <p:cNvPr id="9" name="Picture 8">
            <a:extLst>
              <a:ext uri="{FF2B5EF4-FFF2-40B4-BE49-F238E27FC236}">
                <a16:creationId xmlns:a16="http://schemas.microsoft.com/office/drawing/2014/main" id="{E92FAA27-FF3F-E9ED-D37E-9E513378ACF2}"/>
              </a:ext>
            </a:extLst>
          </p:cNvPr>
          <p:cNvPicPr>
            <a:picLocks noChangeAspect="1"/>
          </p:cNvPicPr>
          <p:nvPr/>
        </p:nvPicPr>
        <p:blipFill>
          <a:blip r:embed="rId7"/>
          <a:stretch>
            <a:fillRect/>
          </a:stretch>
        </p:blipFill>
        <p:spPr>
          <a:xfrm>
            <a:off x="2113429" y="5824816"/>
            <a:ext cx="493061" cy="519955"/>
          </a:xfrm>
          <a:prstGeom prst="rect">
            <a:avLst/>
          </a:prstGeom>
        </p:spPr>
      </p:pic>
      <p:pic>
        <p:nvPicPr>
          <p:cNvPr id="10" name="Picture 9" descr="sports icon">
            <a:extLst>
              <a:ext uri="{FF2B5EF4-FFF2-40B4-BE49-F238E27FC236}">
                <a16:creationId xmlns:a16="http://schemas.microsoft.com/office/drawing/2014/main" id="{EAF12E07-D927-2DB7-51F3-E9225064ED6E}"/>
              </a:ext>
            </a:extLst>
          </p:cNvPr>
          <p:cNvPicPr>
            <a:picLocks noChangeAspect="1"/>
          </p:cNvPicPr>
          <p:nvPr/>
        </p:nvPicPr>
        <p:blipFill>
          <a:blip r:embed="rId8"/>
          <a:stretch>
            <a:fillRect/>
          </a:stretch>
        </p:blipFill>
        <p:spPr>
          <a:xfrm>
            <a:off x="2247900" y="6887135"/>
            <a:ext cx="600636" cy="546848"/>
          </a:xfrm>
          <a:prstGeom prst="rect">
            <a:avLst/>
          </a:prstGeom>
        </p:spPr>
      </p:pic>
      <p:pic>
        <p:nvPicPr>
          <p:cNvPr id="11" name="Picture 10">
            <a:extLst>
              <a:ext uri="{FF2B5EF4-FFF2-40B4-BE49-F238E27FC236}">
                <a16:creationId xmlns:a16="http://schemas.microsoft.com/office/drawing/2014/main" id="{5FA74944-5D77-83CC-67B7-01B3681EF45B}"/>
              </a:ext>
            </a:extLst>
          </p:cNvPr>
          <p:cNvPicPr>
            <a:picLocks noChangeAspect="1"/>
          </p:cNvPicPr>
          <p:nvPr/>
        </p:nvPicPr>
        <p:blipFill>
          <a:blip r:embed="rId9"/>
          <a:stretch>
            <a:fillRect/>
          </a:stretch>
        </p:blipFill>
        <p:spPr>
          <a:xfrm>
            <a:off x="3592606" y="8070476"/>
            <a:ext cx="587189" cy="600636"/>
          </a:xfrm>
          <a:prstGeom prst="rect">
            <a:avLst/>
          </a:prstGeom>
        </p:spPr>
      </p:pic>
    </p:spTree>
    <p:extLst>
      <p:ext uri="{BB962C8B-B14F-4D97-AF65-F5344CB8AC3E}">
        <p14:creationId xmlns:p14="http://schemas.microsoft.com/office/powerpoint/2010/main" val="406011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0859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a:t>
            </a:r>
            <a:r>
              <a:rPr lang="en-CA" sz="5400" b="1" u="sng" dirty="0" err="1">
                <a:latin typeface="Century Gothic"/>
              </a:rPr>
              <a:t>forme</a:t>
            </a:r>
            <a:r>
              <a:rPr lang="en-CA" sz="5400" b="1" u="sng" dirty="0">
                <a:latin typeface="Century Gothic"/>
              </a:rPr>
              <a:t>?</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7673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Rond</a:t>
            </a:r>
            <a:endParaRPr lang="en-US" dirty="0">
              <a:cs typeface="Calibri" panose="020F0502020204030204"/>
            </a:endParaRPr>
          </a:p>
          <a:p>
            <a:pPr marL="514350" indent="-514350">
              <a:lnSpc>
                <a:spcPct val="200000"/>
              </a:lnSpc>
              <a:buAutoNum type="arabicPeriod"/>
            </a:pPr>
            <a:r>
              <a:rPr lang="en-CA" sz="3600" dirty="0">
                <a:latin typeface="Century Gothic"/>
              </a:rPr>
              <a:t>Plat</a:t>
            </a:r>
          </a:p>
          <a:p>
            <a:pPr marL="514350" indent="-514350">
              <a:lnSpc>
                <a:spcPct val="200000"/>
              </a:lnSpc>
              <a:buAutoNum type="arabicPeriod"/>
            </a:pPr>
            <a:r>
              <a:rPr lang="en-CA" sz="3600" dirty="0" err="1">
                <a:latin typeface="Century Gothic"/>
              </a:rPr>
              <a:t>Rectangulaire</a:t>
            </a:r>
            <a:endParaRPr lang="en-CA" sz="3600">
              <a:latin typeface="Century Gothic"/>
            </a:endParaRPr>
          </a:p>
          <a:p>
            <a:pPr marL="514350" indent="-514350">
              <a:lnSpc>
                <a:spcPct val="200000"/>
              </a:lnSpc>
              <a:buAutoNum type="arabicPeriod"/>
            </a:pPr>
            <a:r>
              <a:rPr lang="en-CA" sz="3600" dirty="0" err="1">
                <a:latin typeface="Century Gothic"/>
              </a:rPr>
              <a:t>Triangulaire</a:t>
            </a:r>
            <a:endParaRPr lang="en-CA" sz="3600">
              <a:latin typeface="Century Gothic"/>
            </a:endParaRPr>
          </a:p>
          <a:p>
            <a:pPr marL="514350" indent="-514350">
              <a:lnSpc>
                <a:spcPct val="200000"/>
              </a:lnSpc>
              <a:buAutoNum type="arabicPeriod"/>
            </a:pPr>
            <a:r>
              <a:rPr lang="en-CA" sz="3600" dirty="0">
                <a:latin typeface="Century Gothic"/>
              </a:rPr>
              <a:t>Long</a:t>
            </a:r>
            <a:endParaRPr lang="en-CA" dirty="0"/>
          </a:p>
          <a:p>
            <a:pPr marL="514350" indent="-514350">
              <a:lnSpc>
                <a:spcPct val="200000"/>
              </a:lnSpc>
              <a:buAutoNum type="arabicPeriod"/>
            </a:pPr>
            <a:r>
              <a:rPr lang="en-CA" sz="3600" dirty="0">
                <a:latin typeface="Century Gothic"/>
              </a:rPr>
              <a:t>Court</a:t>
            </a:r>
          </a:p>
          <a:p>
            <a:pPr marL="514350" indent="-514350">
              <a:lnSpc>
                <a:spcPct val="200000"/>
              </a:lnSpc>
              <a:buAutoNum type="arabicPeriod"/>
            </a:pPr>
            <a:r>
              <a:rPr lang="en-CA" sz="3600" dirty="0" err="1">
                <a:latin typeface="Century Gothic"/>
              </a:rPr>
              <a:t>Autre</a:t>
            </a:r>
          </a:p>
        </p:txBody>
      </p:sp>
      <p:pic>
        <p:nvPicPr>
          <p:cNvPr id="8" name="Picture 7">
            <a:extLst>
              <a:ext uri="{FF2B5EF4-FFF2-40B4-BE49-F238E27FC236}">
                <a16:creationId xmlns:a16="http://schemas.microsoft.com/office/drawing/2014/main" id="{2568143F-E0CA-4525-19D8-ED5016A46682}"/>
              </a:ext>
            </a:extLst>
          </p:cNvPr>
          <p:cNvPicPr>
            <a:picLocks noChangeAspect="1"/>
          </p:cNvPicPr>
          <p:nvPr/>
        </p:nvPicPr>
        <p:blipFill>
          <a:blip r:embed="rId3"/>
          <a:stretch>
            <a:fillRect/>
          </a:stretch>
        </p:blipFill>
        <p:spPr>
          <a:xfrm>
            <a:off x="2153771" y="1199029"/>
            <a:ext cx="950259" cy="950259"/>
          </a:xfrm>
          <a:prstGeom prst="rect">
            <a:avLst/>
          </a:prstGeom>
        </p:spPr>
      </p:pic>
      <p:pic>
        <p:nvPicPr>
          <p:cNvPr id="9" name="Picture 8">
            <a:extLst>
              <a:ext uri="{FF2B5EF4-FFF2-40B4-BE49-F238E27FC236}">
                <a16:creationId xmlns:a16="http://schemas.microsoft.com/office/drawing/2014/main" id="{5CC26ECE-AF24-F464-5A0A-E844EF136395}"/>
              </a:ext>
            </a:extLst>
          </p:cNvPr>
          <p:cNvPicPr>
            <a:picLocks noChangeAspect="1"/>
          </p:cNvPicPr>
          <p:nvPr/>
        </p:nvPicPr>
        <p:blipFill>
          <a:blip r:embed="rId4"/>
          <a:stretch>
            <a:fillRect/>
          </a:stretch>
        </p:blipFill>
        <p:spPr>
          <a:xfrm>
            <a:off x="4264958" y="3310217"/>
            <a:ext cx="1313330" cy="1313330"/>
          </a:xfrm>
          <a:prstGeom prst="rect">
            <a:avLst/>
          </a:prstGeom>
        </p:spPr>
      </p:pic>
      <p:pic>
        <p:nvPicPr>
          <p:cNvPr id="10" name="Picture 9">
            <a:extLst>
              <a:ext uri="{FF2B5EF4-FFF2-40B4-BE49-F238E27FC236}">
                <a16:creationId xmlns:a16="http://schemas.microsoft.com/office/drawing/2014/main" id="{C1DB464C-50C7-719C-93F0-9C6761FF4E33}"/>
              </a:ext>
            </a:extLst>
          </p:cNvPr>
          <p:cNvPicPr>
            <a:picLocks noChangeAspect="1"/>
          </p:cNvPicPr>
          <p:nvPr/>
        </p:nvPicPr>
        <p:blipFill>
          <a:blip r:embed="rId5"/>
          <a:stretch>
            <a:fillRect/>
          </a:stretch>
        </p:blipFill>
        <p:spPr>
          <a:xfrm>
            <a:off x="1734671" y="4733365"/>
            <a:ext cx="2743200" cy="2743200"/>
          </a:xfrm>
          <a:prstGeom prst="rect">
            <a:avLst/>
          </a:prstGeom>
        </p:spPr>
      </p:pic>
      <p:pic>
        <p:nvPicPr>
          <p:cNvPr id="11" name="Picture 10">
            <a:extLst>
              <a:ext uri="{FF2B5EF4-FFF2-40B4-BE49-F238E27FC236}">
                <a16:creationId xmlns:a16="http://schemas.microsoft.com/office/drawing/2014/main" id="{78ADBE18-74BD-C575-0CCE-EE3C2EC5ABD5}"/>
              </a:ext>
            </a:extLst>
          </p:cNvPr>
          <p:cNvPicPr>
            <a:picLocks noChangeAspect="1"/>
          </p:cNvPicPr>
          <p:nvPr/>
        </p:nvPicPr>
        <p:blipFill>
          <a:blip r:embed="rId6"/>
          <a:stretch>
            <a:fillRect/>
          </a:stretch>
        </p:blipFill>
        <p:spPr>
          <a:xfrm>
            <a:off x="2097741" y="6508376"/>
            <a:ext cx="1425389" cy="1425389"/>
          </a:xfrm>
          <a:prstGeom prst="rect">
            <a:avLst/>
          </a:prstGeom>
        </p:spPr>
      </p:pic>
      <p:pic>
        <p:nvPicPr>
          <p:cNvPr id="12" name="Picture 11">
            <a:extLst>
              <a:ext uri="{FF2B5EF4-FFF2-40B4-BE49-F238E27FC236}">
                <a16:creationId xmlns:a16="http://schemas.microsoft.com/office/drawing/2014/main" id="{86654C1C-833F-E6D8-D11B-C35274FCE1CF}"/>
              </a:ext>
            </a:extLst>
          </p:cNvPr>
          <p:cNvPicPr>
            <a:picLocks noChangeAspect="1"/>
          </p:cNvPicPr>
          <p:nvPr/>
        </p:nvPicPr>
        <p:blipFill>
          <a:blip r:embed="rId7"/>
          <a:stretch>
            <a:fillRect/>
          </a:stretch>
        </p:blipFill>
        <p:spPr>
          <a:xfrm>
            <a:off x="9079006" y="1521759"/>
            <a:ext cx="1905000" cy="1905000"/>
          </a:xfrm>
          <a:prstGeom prst="rect">
            <a:avLst/>
          </a:prstGeom>
        </p:spPr>
      </p:pic>
      <p:pic>
        <p:nvPicPr>
          <p:cNvPr id="13" name="Picture 12">
            <a:extLst>
              <a:ext uri="{FF2B5EF4-FFF2-40B4-BE49-F238E27FC236}">
                <a16:creationId xmlns:a16="http://schemas.microsoft.com/office/drawing/2014/main" id="{7A48985C-9871-303C-8D6B-F9B163A8B45D}"/>
              </a:ext>
            </a:extLst>
          </p:cNvPr>
          <p:cNvPicPr>
            <a:picLocks noChangeAspect="1"/>
          </p:cNvPicPr>
          <p:nvPr/>
        </p:nvPicPr>
        <p:blipFill>
          <a:blip r:embed="rId8"/>
          <a:stretch>
            <a:fillRect/>
          </a:stretch>
        </p:blipFill>
        <p:spPr>
          <a:xfrm>
            <a:off x="3431241" y="4318747"/>
            <a:ext cx="1192306" cy="1192306"/>
          </a:xfrm>
          <a:prstGeom prst="rect">
            <a:avLst/>
          </a:prstGeom>
        </p:spPr>
      </p:pic>
      <p:pic>
        <p:nvPicPr>
          <p:cNvPr id="3" name="Picture 2">
            <a:extLst>
              <a:ext uri="{FF2B5EF4-FFF2-40B4-BE49-F238E27FC236}">
                <a16:creationId xmlns:a16="http://schemas.microsoft.com/office/drawing/2014/main" id="{045DAE89-F5BB-30A1-1E67-78B92144413C}"/>
              </a:ext>
            </a:extLst>
          </p:cNvPr>
          <p:cNvPicPr>
            <a:picLocks noChangeAspect="1"/>
          </p:cNvPicPr>
          <p:nvPr/>
        </p:nvPicPr>
        <p:blipFill>
          <a:blip r:embed="rId9"/>
          <a:stretch>
            <a:fillRect/>
          </a:stretch>
        </p:blipFill>
        <p:spPr>
          <a:xfrm>
            <a:off x="2046194" y="2395818"/>
            <a:ext cx="909918" cy="909918"/>
          </a:xfrm>
          <a:prstGeom prst="rect">
            <a:avLst/>
          </a:prstGeom>
        </p:spPr>
      </p:pic>
    </p:spTree>
    <p:extLst>
      <p:ext uri="{BB962C8B-B14F-4D97-AF65-F5344CB8AC3E}">
        <p14:creationId xmlns:p14="http://schemas.microsoft.com/office/powerpoint/2010/main" val="257436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68451" y="-39909"/>
            <a:ext cx="729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texture?</a:t>
            </a:r>
          </a:p>
        </p:txBody>
      </p:sp>
      <p:sp>
        <p:nvSpPr>
          <p:cNvPr id="7" name="TextBox 6">
            <a:extLst>
              <a:ext uri="{FF2B5EF4-FFF2-40B4-BE49-F238E27FC236}">
                <a16:creationId xmlns:a16="http://schemas.microsoft.com/office/drawing/2014/main" id="{6CA67712-92F0-5F55-363E-2E0056E376ED}"/>
              </a:ext>
            </a:extLst>
          </p:cNvPr>
          <p:cNvSpPr txBox="1"/>
          <p:nvPr/>
        </p:nvSpPr>
        <p:spPr>
          <a:xfrm>
            <a:off x="275301" y="444185"/>
            <a:ext cx="4521163" cy="9889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err="1">
                <a:latin typeface="Century Gothic"/>
              </a:rPr>
              <a:t>Rugueux</a:t>
            </a:r>
            <a:endParaRPr lang="en-CA" sz="3600">
              <a:latin typeface="Century Gothic"/>
            </a:endParaRPr>
          </a:p>
          <a:p>
            <a:pPr marL="514350" indent="-514350">
              <a:lnSpc>
                <a:spcPct val="200000"/>
              </a:lnSpc>
              <a:buAutoNum type="arabicPeriod"/>
            </a:pPr>
            <a:r>
              <a:rPr lang="en-CA" sz="3600" dirty="0">
                <a:latin typeface="Century Gothic"/>
                <a:cs typeface="Calibri"/>
              </a:rPr>
              <a:t>Lisse</a:t>
            </a:r>
          </a:p>
          <a:p>
            <a:pPr marL="514350" indent="-514350">
              <a:lnSpc>
                <a:spcPct val="200000"/>
              </a:lnSpc>
              <a:buAutoNum type="arabicPeriod"/>
            </a:pPr>
            <a:r>
              <a:rPr lang="en-CA" sz="3600" dirty="0">
                <a:latin typeface="Century Gothic"/>
                <a:cs typeface="Calibri"/>
              </a:rPr>
              <a:t>Doux</a:t>
            </a:r>
            <a:endParaRPr lang="en-CA" dirty="0"/>
          </a:p>
          <a:p>
            <a:pPr marL="514350" indent="-514350">
              <a:lnSpc>
                <a:spcPct val="200000"/>
              </a:lnSpc>
              <a:buAutoNum type="arabicPeriod"/>
            </a:pPr>
            <a:r>
              <a:rPr lang="en-CA" sz="3600" dirty="0">
                <a:latin typeface="Century Gothic"/>
                <a:cs typeface="Calibri"/>
              </a:rPr>
              <a:t>Dur</a:t>
            </a:r>
          </a:p>
          <a:p>
            <a:pPr marL="514350" indent="-514350">
              <a:lnSpc>
                <a:spcPct val="200000"/>
              </a:lnSpc>
              <a:buAutoNum type="arabicPeriod"/>
            </a:pPr>
            <a:r>
              <a:rPr lang="en-CA" sz="3600" dirty="0" err="1">
                <a:latin typeface="Century Gothic"/>
                <a:cs typeface="Calibri"/>
              </a:rPr>
              <a:t>Pelucheux</a:t>
            </a:r>
            <a:endParaRPr lang="en-CA" sz="3600">
              <a:latin typeface="Century Gothic"/>
              <a:cs typeface="Calibri"/>
            </a:endParaRPr>
          </a:p>
          <a:p>
            <a:pPr marL="514350" indent="-514350">
              <a:lnSpc>
                <a:spcPct val="200000"/>
              </a:lnSpc>
              <a:buAutoNum type="arabicPeriod"/>
            </a:pPr>
            <a:r>
              <a:rPr lang="en-CA" sz="3600" dirty="0" err="1">
                <a:latin typeface="Century Gothic"/>
                <a:cs typeface="Calibri"/>
              </a:rPr>
              <a:t>Pointu</a:t>
            </a:r>
            <a:endParaRPr lang="en-CA" sz="3600">
              <a:latin typeface="Century Gothic"/>
              <a:cs typeface="Calibri"/>
            </a:endParaRPr>
          </a:p>
          <a:p>
            <a:pPr marL="514350" indent="-514350">
              <a:lnSpc>
                <a:spcPct val="200000"/>
              </a:lnSpc>
              <a:buAutoNum type="arabicPeriod"/>
            </a:pPr>
            <a:r>
              <a:rPr lang="en-CA" sz="3600" dirty="0">
                <a:latin typeface="Century Gothic"/>
                <a:cs typeface="Calibri"/>
              </a:rPr>
              <a:t>Piquant</a:t>
            </a:r>
            <a:endParaRPr lang="en-CA" dirty="0"/>
          </a:p>
          <a:p>
            <a:pPr marL="514350" indent="-514350">
              <a:lnSpc>
                <a:spcPct val="200000"/>
              </a:lnSpc>
              <a:buAutoNum type="arabicPeriod"/>
            </a:pPr>
            <a:r>
              <a:rPr lang="en-CA" sz="3600" dirty="0" err="1">
                <a:latin typeface="Century Gothic"/>
                <a:cs typeface="Calibri"/>
              </a:rPr>
              <a:t>Bosselé</a:t>
            </a:r>
          </a:p>
          <a:p>
            <a:pPr>
              <a:lnSpc>
                <a:spcPct val="200000"/>
              </a:lnSpc>
            </a:pPr>
            <a:endParaRPr lang="en-CA" sz="3600" dirty="0">
              <a:latin typeface="Century Gothic"/>
              <a:cs typeface="Calibri"/>
            </a:endParaRPr>
          </a:p>
        </p:txBody>
      </p:sp>
      <p:pic>
        <p:nvPicPr>
          <p:cNvPr id="3" name="Picture 2">
            <a:extLst>
              <a:ext uri="{FF2B5EF4-FFF2-40B4-BE49-F238E27FC236}">
                <a16:creationId xmlns:a16="http://schemas.microsoft.com/office/drawing/2014/main" id="{183C5CE1-6561-D2C8-BFB7-48039A2E3412}"/>
              </a:ext>
            </a:extLst>
          </p:cNvPr>
          <p:cNvPicPr>
            <a:picLocks noChangeAspect="1"/>
          </p:cNvPicPr>
          <p:nvPr/>
        </p:nvPicPr>
        <p:blipFill>
          <a:blip r:embed="rId3"/>
          <a:stretch>
            <a:fillRect/>
          </a:stretch>
        </p:blipFill>
        <p:spPr>
          <a:xfrm>
            <a:off x="2218765" y="6360458"/>
            <a:ext cx="632013" cy="658907"/>
          </a:xfrm>
          <a:prstGeom prst="rect">
            <a:avLst/>
          </a:prstGeom>
        </p:spPr>
      </p:pic>
      <p:pic>
        <p:nvPicPr>
          <p:cNvPr id="4" name="Picture 3">
            <a:extLst>
              <a:ext uri="{FF2B5EF4-FFF2-40B4-BE49-F238E27FC236}">
                <a16:creationId xmlns:a16="http://schemas.microsoft.com/office/drawing/2014/main" id="{971283CA-95A6-65FB-7823-3957855898CF}"/>
              </a:ext>
            </a:extLst>
          </p:cNvPr>
          <p:cNvPicPr>
            <a:picLocks noChangeAspect="1"/>
          </p:cNvPicPr>
          <p:nvPr/>
        </p:nvPicPr>
        <p:blipFill>
          <a:blip r:embed="rId4"/>
          <a:stretch>
            <a:fillRect/>
          </a:stretch>
        </p:blipFill>
        <p:spPr>
          <a:xfrm>
            <a:off x="2624418" y="7384677"/>
            <a:ext cx="735106" cy="735106"/>
          </a:xfrm>
          <a:prstGeom prst="rect">
            <a:avLst/>
          </a:prstGeom>
        </p:spPr>
      </p:pic>
      <p:pic>
        <p:nvPicPr>
          <p:cNvPr id="5" name="Picture 4">
            <a:extLst>
              <a:ext uri="{FF2B5EF4-FFF2-40B4-BE49-F238E27FC236}">
                <a16:creationId xmlns:a16="http://schemas.microsoft.com/office/drawing/2014/main" id="{1D82F85D-D39E-546B-036F-F767ABA49BD4}"/>
              </a:ext>
            </a:extLst>
          </p:cNvPr>
          <p:cNvPicPr>
            <a:picLocks noChangeAspect="1"/>
          </p:cNvPicPr>
          <p:nvPr/>
        </p:nvPicPr>
        <p:blipFill>
          <a:blip r:embed="rId5"/>
          <a:stretch>
            <a:fillRect/>
          </a:stretch>
        </p:blipFill>
        <p:spPr>
          <a:xfrm>
            <a:off x="2543735" y="8258735"/>
            <a:ext cx="1286436" cy="1299883"/>
          </a:xfrm>
          <a:prstGeom prst="rect">
            <a:avLst/>
          </a:prstGeom>
        </p:spPr>
      </p:pic>
      <p:pic>
        <p:nvPicPr>
          <p:cNvPr id="8" name="Picture 7">
            <a:extLst>
              <a:ext uri="{FF2B5EF4-FFF2-40B4-BE49-F238E27FC236}">
                <a16:creationId xmlns:a16="http://schemas.microsoft.com/office/drawing/2014/main" id="{42A76143-B655-4169-B1FC-81D215568564}"/>
              </a:ext>
            </a:extLst>
          </p:cNvPr>
          <p:cNvPicPr>
            <a:picLocks noChangeAspect="1"/>
          </p:cNvPicPr>
          <p:nvPr/>
        </p:nvPicPr>
        <p:blipFill>
          <a:blip r:embed="rId6"/>
          <a:stretch>
            <a:fillRect/>
          </a:stretch>
        </p:blipFill>
        <p:spPr>
          <a:xfrm>
            <a:off x="2823883" y="4625788"/>
            <a:ext cx="1801906" cy="1801906"/>
          </a:xfrm>
          <a:prstGeom prst="rect">
            <a:avLst/>
          </a:prstGeom>
        </p:spPr>
      </p:pic>
      <p:pic>
        <p:nvPicPr>
          <p:cNvPr id="9" name="Picture 8">
            <a:extLst>
              <a:ext uri="{FF2B5EF4-FFF2-40B4-BE49-F238E27FC236}">
                <a16:creationId xmlns:a16="http://schemas.microsoft.com/office/drawing/2014/main" id="{5B59AF91-0D78-8104-380F-4A8C4E14BE64}"/>
              </a:ext>
            </a:extLst>
          </p:cNvPr>
          <p:cNvPicPr>
            <a:picLocks noChangeAspect="1"/>
          </p:cNvPicPr>
          <p:nvPr/>
        </p:nvPicPr>
        <p:blipFill>
          <a:blip r:embed="rId7"/>
          <a:stretch>
            <a:fillRect/>
          </a:stretch>
        </p:blipFill>
        <p:spPr>
          <a:xfrm>
            <a:off x="1898276" y="1898276"/>
            <a:ext cx="640977" cy="667871"/>
          </a:xfrm>
          <a:prstGeom prst="rect">
            <a:avLst/>
          </a:prstGeom>
        </p:spPr>
      </p:pic>
      <p:pic>
        <p:nvPicPr>
          <p:cNvPr id="10" name="Picture 9">
            <a:extLst>
              <a:ext uri="{FF2B5EF4-FFF2-40B4-BE49-F238E27FC236}">
                <a16:creationId xmlns:a16="http://schemas.microsoft.com/office/drawing/2014/main" id="{6559528A-D57D-50F6-20A0-4A2EC05368E2}"/>
              </a:ext>
            </a:extLst>
          </p:cNvPr>
          <p:cNvPicPr>
            <a:picLocks noChangeAspect="1"/>
          </p:cNvPicPr>
          <p:nvPr/>
        </p:nvPicPr>
        <p:blipFill>
          <a:blip r:embed="rId8"/>
          <a:stretch>
            <a:fillRect/>
          </a:stretch>
        </p:blipFill>
        <p:spPr>
          <a:xfrm>
            <a:off x="1777252" y="4184275"/>
            <a:ext cx="560295" cy="533401"/>
          </a:xfrm>
          <a:prstGeom prst="rect">
            <a:avLst/>
          </a:prstGeom>
        </p:spPr>
      </p:pic>
      <p:pic>
        <p:nvPicPr>
          <p:cNvPr id="11" name="Picture 10">
            <a:extLst>
              <a:ext uri="{FF2B5EF4-FFF2-40B4-BE49-F238E27FC236}">
                <a16:creationId xmlns:a16="http://schemas.microsoft.com/office/drawing/2014/main" id="{E59C980F-DA12-E516-57A2-187C2235102A}"/>
              </a:ext>
            </a:extLst>
          </p:cNvPr>
          <p:cNvPicPr>
            <a:picLocks noChangeAspect="1"/>
          </p:cNvPicPr>
          <p:nvPr/>
        </p:nvPicPr>
        <p:blipFill>
          <a:blip r:embed="rId9"/>
          <a:stretch>
            <a:fillRect/>
          </a:stretch>
        </p:blipFill>
        <p:spPr>
          <a:xfrm>
            <a:off x="2940704" y="748832"/>
            <a:ext cx="653864" cy="640417"/>
          </a:xfrm>
          <a:prstGeom prst="rect">
            <a:avLst/>
          </a:prstGeom>
        </p:spPr>
      </p:pic>
      <p:pic>
        <p:nvPicPr>
          <p:cNvPr id="15" name="Picture 14">
            <a:extLst>
              <a:ext uri="{FF2B5EF4-FFF2-40B4-BE49-F238E27FC236}">
                <a16:creationId xmlns:a16="http://schemas.microsoft.com/office/drawing/2014/main" id="{3335CFE5-2658-715B-80B9-9DC0D0705D44}"/>
              </a:ext>
            </a:extLst>
          </p:cNvPr>
          <p:cNvPicPr>
            <a:picLocks noChangeAspect="1"/>
          </p:cNvPicPr>
          <p:nvPr/>
        </p:nvPicPr>
        <p:blipFill>
          <a:blip r:embed="rId10"/>
          <a:stretch>
            <a:fillRect/>
          </a:stretch>
        </p:blipFill>
        <p:spPr>
          <a:xfrm>
            <a:off x="2140323" y="3014381"/>
            <a:ext cx="708213" cy="708213"/>
          </a:xfrm>
          <a:prstGeom prst="rect">
            <a:avLst/>
          </a:prstGeom>
        </p:spPr>
      </p:pic>
      <p:sp>
        <p:nvSpPr>
          <p:cNvPr id="2" name="TextBox 1">
            <a:extLst>
              <a:ext uri="{FF2B5EF4-FFF2-40B4-BE49-F238E27FC236}">
                <a16:creationId xmlns:a16="http://schemas.microsoft.com/office/drawing/2014/main" id="{8DD9F08B-C5B4-EEB4-D584-E17A4C551BF3}"/>
              </a:ext>
            </a:extLst>
          </p:cNvPr>
          <p:cNvSpPr txBox="1"/>
          <p:nvPr/>
        </p:nvSpPr>
        <p:spPr>
          <a:xfrm>
            <a:off x="268941" y="91440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latin typeface="Century Gothic"/>
              </a:rPr>
              <a:t>9. </a:t>
            </a:r>
            <a:r>
              <a:rPr lang="en-CA" sz="3600" dirty="0" err="1">
                <a:latin typeface="Century Gothic"/>
              </a:rPr>
              <a:t>Autre</a:t>
            </a:r>
            <a:endParaRPr lang="en-US" dirty="0" err="1"/>
          </a:p>
        </p:txBody>
      </p:sp>
    </p:spTree>
    <p:extLst>
      <p:ext uri="{BB962C8B-B14F-4D97-AF65-F5344CB8AC3E}">
        <p14:creationId xmlns:p14="http://schemas.microsoft.com/office/powerpoint/2010/main" val="279064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7427" y="40773"/>
            <a:ext cx="68878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texture?</a:t>
            </a:r>
          </a:p>
        </p:txBody>
      </p:sp>
      <p:sp>
        <p:nvSpPr>
          <p:cNvPr id="2" name="TextBox 1">
            <a:extLst>
              <a:ext uri="{FF2B5EF4-FFF2-40B4-BE49-F238E27FC236}">
                <a16:creationId xmlns:a16="http://schemas.microsoft.com/office/drawing/2014/main" id="{065BAD52-0CF6-10D3-4F05-8272D2E79B6F}"/>
              </a:ext>
            </a:extLst>
          </p:cNvPr>
          <p:cNvSpPr txBox="1"/>
          <p:nvPr/>
        </p:nvSpPr>
        <p:spPr>
          <a:xfrm>
            <a:off x="140830" y="887937"/>
            <a:ext cx="4521163" cy="7689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Caoutchouc</a:t>
            </a:r>
            <a:endParaRPr lang="en-US" dirty="0">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Graveleux</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Ridée</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a:rPr>
              <a:t>Mouillé</a:t>
            </a:r>
            <a:endParaRPr lang="en-US" dirty="0" err="1">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Sec</a:t>
            </a:r>
            <a:endParaRPr lang="en-US" dirty="0">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panose="020F0502020204030204"/>
              </a:rPr>
              <a:t>Gluant</a:t>
            </a:r>
            <a:endParaRPr lang="en-US" dirty="0" err="1">
              <a:latin typeface="Calibri" panose="020F0502020204030204"/>
              <a:cs typeface="Calibri" panose="020F0502020204030204"/>
            </a:endParaRPr>
          </a:p>
          <a:p>
            <a:pPr marL="742950" indent="-742950">
              <a:lnSpc>
                <a:spcPct val="200000"/>
              </a:lnSpc>
              <a:buAutoNum type="arabicPeriod"/>
            </a:pPr>
            <a:r>
              <a:rPr lang="en-CA" sz="3600" dirty="0" err="1">
                <a:latin typeface="Century Gothic"/>
                <a:cs typeface="Calibri" panose="020F0502020204030204"/>
              </a:rPr>
              <a:t>Autre</a:t>
            </a:r>
            <a:endParaRPr lang="en-US" dirty="0" err="1">
              <a:latin typeface="Calibri" panose="020F0502020204030204"/>
              <a:cs typeface="Calibri" panose="020F0502020204030204"/>
            </a:endParaRPr>
          </a:p>
        </p:txBody>
      </p:sp>
      <p:pic>
        <p:nvPicPr>
          <p:cNvPr id="3" name="Picture 2">
            <a:extLst>
              <a:ext uri="{FF2B5EF4-FFF2-40B4-BE49-F238E27FC236}">
                <a16:creationId xmlns:a16="http://schemas.microsoft.com/office/drawing/2014/main" id="{3F9B332D-1248-6F8E-E81E-6DAB4ECE421B}"/>
              </a:ext>
            </a:extLst>
          </p:cNvPr>
          <p:cNvPicPr>
            <a:picLocks noChangeAspect="1"/>
          </p:cNvPicPr>
          <p:nvPr/>
        </p:nvPicPr>
        <p:blipFill>
          <a:blip r:embed="rId3"/>
          <a:stretch>
            <a:fillRect/>
          </a:stretch>
        </p:blipFill>
        <p:spPr>
          <a:xfrm>
            <a:off x="3350559" y="2368923"/>
            <a:ext cx="721659" cy="708212"/>
          </a:xfrm>
          <a:prstGeom prst="rect">
            <a:avLst/>
          </a:prstGeom>
        </p:spPr>
      </p:pic>
      <p:pic>
        <p:nvPicPr>
          <p:cNvPr id="5" name="Picture 4">
            <a:extLst>
              <a:ext uri="{FF2B5EF4-FFF2-40B4-BE49-F238E27FC236}">
                <a16:creationId xmlns:a16="http://schemas.microsoft.com/office/drawing/2014/main" id="{0C66A2B1-F843-1FF8-D7F3-DC3D400893F8}"/>
              </a:ext>
            </a:extLst>
          </p:cNvPr>
          <p:cNvPicPr>
            <a:picLocks noChangeAspect="1"/>
          </p:cNvPicPr>
          <p:nvPr/>
        </p:nvPicPr>
        <p:blipFill>
          <a:blip r:embed="rId4"/>
          <a:stretch>
            <a:fillRect/>
          </a:stretch>
        </p:blipFill>
        <p:spPr>
          <a:xfrm>
            <a:off x="2624418" y="3444687"/>
            <a:ext cx="721660" cy="762001"/>
          </a:xfrm>
          <a:prstGeom prst="rect">
            <a:avLst/>
          </a:prstGeom>
        </p:spPr>
      </p:pic>
      <p:pic>
        <p:nvPicPr>
          <p:cNvPr id="8" name="Picture 7">
            <a:extLst>
              <a:ext uri="{FF2B5EF4-FFF2-40B4-BE49-F238E27FC236}">
                <a16:creationId xmlns:a16="http://schemas.microsoft.com/office/drawing/2014/main" id="{F4BDC6C3-C177-D85B-319D-23FB1F58E803}"/>
              </a:ext>
            </a:extLst>
          </p:cNvPr>
          <p:cNvPicPr>
            <a:picLocks noChangeAspect="1"/>
          </p:cNvPicPr>
          <p:nvPr/>
        </p:nvPicPr>
        <p:blipFill>
          <a:blip r:embed="rId5"/>
          <a:stretch>
            <a:fillRect/>
          </a:stretch>
        </p:blipFill>
        <p:spPr>
          <a:xfrm>
            <a:off x="2530289" y="4533898"/>
            <a:ext cx="681319" cy="681319"/>
          </a:xfrm>
          <a:prstGeom prst="rect">
            <a:avLst/>
          </a:prstGeom>
        </p:spPr>
      </p:pic>
      <p:pic>
        <p:nvPicPr>
          <p:cNvPr id="10" name="Picture 9">
            <a:extLst>
              <a:ext uri="{FF2B5EF4-FFF2-40B4-BE49-F238E27FC236}">
                <a16:creationId xmlns:a16="http://schemas.microsoft.com/office/drawing/2014/main" id="{B5B2762B-7B3B-9231-449F-A9080ADB3BBD}"/>
              </a:ext>
            </a:extLst>
          </p:cNvPr>
          <p:cNvPicPr>
            <a:picLocks noChangeAspect="1"/>
          </p:cNvPicPr>
          <p:nvPr/>
        </p:nvPicPr>
        <p:blipFill>
          <a:blip r:embed="rId6"/>
          <a:stretch>
            <a:fillRect/>
          </a:stretch>
        </p:blipFill>
        <p:spPr>
          <a:xfrm>
            <a:off x="1588995" y="5448300"/>
            <a:ext cx="1084730" cy="1071283"/>
          </a:xfrm>
          <a:prstGeom prst="rect">
            <a:avLst/>
          </a:prstGeom>
        </p:spPr>
      </p:pic>
      <p:pic>
        <p:nvPicPr>
          <p:cNvPr id="11" name="Picture 10">
            <a:extLst>
              <a:ext uri="{FF2B5EF4-FFF2-40B4-BE49-F238E27FC236}">
                <a16:creationId xmlns:a16="http://schemas.microsoft.com/office/drawing/2014/main" id="{890AE75F-770B-78AE-3F10-F5FE6946C565}"/>
              </a:ext>
            </a:extLst>
          </p:cNvPr>
          <p:cNvPicPr>
            <a:picLocks noChangeAspect="1"/>
          </p:cNvPicPr>
          <p:nvPr/>
        </p:nvPicPr>
        <p:blipFill>
          <a:blip r:embed="rId7"/>
          <a:stretch>
            <a:fillRect/>
          </a:stretch>
        </p:blipFill>
        <p:spPr>
          <a:xfrm flipH="1">
            <a:off x="2619937" y="6712323"/>
            <a:ext cx="972670" cy="963706"/>
          </a:xfrm>
          <a:prstGeom prst="rect">
            <a:avLst/>
          </a:prstGeom>
        </p:spPr>
      </p:pic>
      <p:pic>
        <p:nvPicPr>
          <p:cNvPr id="12" name="Picture 11">
            <a:extLst>
              <a:ext uri="{FF2B5EF4-FFF2-40B4-BE49-F238E27FC236}">
                <a16:creationId xmlns:a16="http://schemas.microsoft.com/office/drawing/2014/main" id="{9E1982DA-CC24-CB47-4B0B-C74672754ED6}"/>
              </a:ext>
            </a:extLst>
          </p:cNvPr>
          <p:cNvPicPr>
            <a:picLocks noChangeAspect="1"/>
          </p:cNvPicPr>
          <p:nvPr/>
        </p:nvPicPr>
        <p:blipFill>
          <a:blip r:embed="rId8"/>
          <a:stretch>
            <a:fillRect/>
          </a:stretch>
        </p:blipFill>
        <p:spPr>
          <a:xfrm>
            <a:off x="7906871" y="2366682"/>
            <a:ext cx="2743200" cy="2743200"/>
          </a:xfrm>
          <a:prstGeom prst="rect">
            <a:avLst/>
          </a:prstGeom>
        </p:spPr>
      </p:pic>
      <p:pic>
        <p:nvPicPr>
          <p:cNvPr id="14" name="Picture 13">
            <a:extLst>
              <a:ext uri="{FF2B5EF4-FFF2-40B4-BE49-F238E27FC236}">
                <a16:creationId xmlns:a16="http://schemas.microsoft.com/office/drawing/2014/main" id="{B8012645-8FBE-44E9-DDA2-9C6968E1BABC}"/>
              </a:ext>
            </a:extLst>
          </p:cNvPr>
          <p:cNvPicPr>
            <a:picLocks noChangeAspect="1"/>
          </p:cNvPicPr>
          <p:nvPr/>
        </p:nvPicPr>
        <p:blipFill>
          <a:blip r:embed="rId9"/>
          <a:stretch>
            <a:fillRect/>
          </a:stretch>
        </p:blipFill>
        <p:spPr>
          <a:xfrm>
            <a:off x="3888441" y="1078005"/>
            <a:ext cx="950259" cy="950259"/>
          </a:xfrm>
          <a:prstGeom prst="rect">
            <a:avLst/>
          </a:prstGeom>
        </p:spPr>
      </p:pic>
    </p:spTree>
    <p:extLst>
      <p:ext uri="{BB962C8B-B14F-4D97-AF65-F5344CB8AC3E}">
        <p14:creationId xmlns:p14="http://schemas.microsoft.com/office/powerpoint/2010/main" val="376500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445196" y="121456"/>
            <a:ext cx="547590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taille?</a:t>
            </a:r>
          </a:p>
        </p:txBody>
      </p:sp>
      <p:sp>
        <p:nvSpPr>
          <p:cNvPr id="7" name="TextBox 6">
            <a:extLst>
              <a:ext uri="{FF2B5EF4-FFF2-40B4-BE49-F238E27FC236}">
                <a16:creationId xmlns:a16="http://schemas.microsoft.com/office/drawing/2014/main" id="{6CA67712-92F0-5F55-363E-2E0056E376ED}"/>
              </a:ext>
            </a:extLst>
          </p:cNvPr>
          <p:cNvSpPr txBox="1"/>
          <p:nvPr/>
        </p:nvSpPr>
        <p:spPr>
          <a:xfrm>
            <a:off x="544242" y="1708208"/>
            <a:ext cx="7156786"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Plus grand </a:t>
            </a:r>
            <a:r>
              <a:rPr lang="en-CA" sz="3200" dirty="0" err="1">
                <a:latin typeface="Century Gothic"/>
                <a:cs typeface="Calibri" panose="020F0502020204030204"/>
              </a:rPr>
              <a:t>qu'un</a:t>
            </a:r>
            <a:r>
              <a:rPr lang="en-CA" sz="3200" dirty="0">
                <a:latin typeface="Century Gothic"/>
                <a:cs typeface="Calibri" panose="020F0502020204030204"/>
              </a:rPr>
              <a:t> </a:t>
            </a:r>
            <a:r>
              <a:rPr lang="en-CA" sz="3200" b="1" dirty="0" err="1">
                <a:latin typeface="Century Gothic"/>
                <a:cs typeface="Calibri" panose="020F0502020204030204"/>
              </a:rPr>
              <a:t>chien</a:t>
            </a:r>
            <a:endParaRPr lang="en-CA" sz="3200" b="1" dirty="0">
              <a:latin typeface="Century Gothic"/>
              <a:cs typeface="Calibri" panose="020F0502020204030204"/>
            </a:endParaRPr>
          </a:p>
          <a:p>
            <a:pPr marL="514350" indent="-514350">
              <a:lnSpc>
                <a:spcPct val="300000"/>
              </a:lnSpc>
              <a:buAutoNum type="arabicPeriod"/>
            </a:pPr>
            <a:r>
              <a:rPr lang="en-CA" sz="3200" b="1" dirty="0">
                <a:latin typeface="Century Gothic"/>
                <a:cs typeface="Calibri" panose="020F0502020204030204"/>
              </a:rPr>
              <a:t>Plus petit </a:t>
            </a:r>
            <a:r>
              <a:rPr lang="en-CA" sz="3200" dirty="0" err="1">
                <a:latin typeface="Century Gothic"/>
                <a:cs typeface="Calibri"/>
              </a:rPr>
              <a:t>qu'un</a:t>
            </a:r>
            <a:r>
              <a:rPr lang="en-CA" sz="3200" dirty="0">
                <a:latin typeface="Century Gothic"/>
                <a:cs typeface="Calibri"/>
              </a:rPr>
              <a:t> </a:t>
            </a:r>
            <a:r>
              <a:rPr lang="en-CA" sz="3200" b="1" dirty="0" err="1">
                <a:latin typeface="Century Gothic"/>
                <a:cs typeface="Calibri"/>
              </a:rPr>
              <a:t>chien</a:t>
            </a:r>
          </a:p>
          <a:p>
            <a:pPr marL="514350" indent="-514350">
              <a:lnSpc>
                <a:spcPct val="300000"/>
              </a:lnSpc>
              <a:buAutoNum type="arabicPeriod"/>
            </a:pPr>
            <a:r>
              <a:rPr lang="en-CA" sz="3200" b="1" dirty="0">
                <a:latin typeface="Century Gothic"/>
              </a:rPr>
              <a:t>Plus grand </a:t>
            </a:r>
            <a:r>
              <a:rPr lang="en-CA" sz="3200" dirty="0" err="1">
                <a:latin typeface="Century Gothic"/>
              </a:rPr>
              <a:t>qu'un</a:t>
            </a:r>
            <a:r>
              <a:rPr lang="en-CA" sz="3200" dirty="0">
                <a:latin typeface="Century Gothic"/>
              </a:rPr>
              <a:t> </a:t>
            </a:r>
            <a:r>
              <a:rPr lang="en-CA" sz="3200" b="1" dirty="0">
                <a:latin typeface="Century Gothic"/>
              </a:rPr>
              <a:t>cheval</a:t>
            </a:r>
          </a:p>
          <a:p>
            <a:pPr marL="514350" indent="-514350">
              <a:lnSpc>
                <a:spcPct val="300000"/>
              </a:lnSpc>
              <a:buAutoNum type="arabicPeriod"/>
            </a:pPr>
            <a:r>
              <a:rPr lang="en-CA" sz="3200" b="1" dirty="0">
                <a:latin typeface="Century Gothic"/>
              </a:rPr>
              <a:t>Plus petit </a:t>
            </a:r>
            <a:r>
              <a:rPr lang="en-CA" sz="3200" dirty="0" err="1">
                <a:latin typeface="Century Gothic"/>
              </a:rPr>
              <a:t>qu'un</a:t>
            </a:r>
            <a:r>
              <a:rPr lang="en-CA" sz="3200" dirty="0">
                <a:latin typeface="Century Gothic"/>
              </a:rPr>
              <a:t> </a:t>
            </a:r>
            <a:r>
              <a:rPr lang="en-CA" sz="3200" b="1" dirty="0">
                <a:latin typeface="Century Gothic"/>
              </a:rPr>
              <a:t>cheval</a:t>
            </a:r>
          </a:p>
          <a:p>
            <a:pPr marL="514350" indent="-514350">
              <a:lnSpc>
                <a:spcPct val="300000"/>
              </a:lnSpc>
              <a:buAutoNum type="arabicPeriod"/>
            </a:pPr>
            <a:r>
              <a:rPr lang="en-CA" sz="3200" b="1" dirty="0" err="1">
                <a:latin typeface="Century Gothic"/>
              </a:rPr>
              <a:t>Autre</a:t>
            </a:r>
          </a:p>
          <a:p>
            <a:pPr marL="514350" indent="-514350">
              <a:lnSpc>
                <a:spcPct val="200000"/>
              </a:lnSpc>
              <a:buAutoNum type="arabicPeriod"/>
            </a:pPr>
            <a:endParaRPr lang="en-CA" sz="3600" dirty="0">
              <a:latin typeface="Century Gothic"/>
              <a:cs typeface="Calibri"/>
            </a:endParaRPr>
          </a:p>
        </p:txBody>
      </p:sp>
      <p:pic>
        <p:nvPicPr>
          <p:cNvPr id="3" name="Picture 2">
            <a:extLst>
              <a:ext uri="{FF2B5EF4-FFF2-40B4-BE49-F238E27FC236}">
                <a16:creationId xmlns:a16="http://schemas.microsoft.com/office/drawing/2014/main" id="{CA95C867-B321-EEFA-1CC9-F86A253E6708}"/>
              </a:ext>
            </a:extLst>
          </p:cNvPr>
          <p:cNvPicPr>
            <a:picLocks noChangeAspect="1"/>
          </p:cNvPicPr>
          <p:nvPr/>
        </p:nvPicPr>
        <p:blipFill>
          <a:blip r:embed="rId3"/>
          <a:stretch>
            <a:fillRect/>
          </a:stretch>
        </p:blipFill>
        <p:spPr>
          <a:xfrm>
            <a:off x="5703794" y="2355475"/>
            <a:ext cx="788895" cy="748554"/>
          </a:xfrm>
          <a:prstGeom prst="rect">
            <a:avLst/>
          </a:prstGeom>
        </p:spPr>
      </p:pic>
      <p:pic>
        <p:nvPicPr>
          <p:cNvPr id="4" name="Picture 3">
            <a:extLst>
              <a:ext uri="{FF2B5EF4-FFF2-40B4-BE49-F238E27FC236}">
                <a16:creationId xmlns:a16="http://schemas.microsoft.com/office/drawing/2014/main" id="{9221CC49-F6D6-B0AB-3D59-1186C39F4627}"/>
              </a:ext>
            </a:extLst>
          </p:cNvPr>
          <p:cNvPicPr>
            <a:picLocks noChangeAspect="1"/>
          </p:cNvPicPr>
          <p:nvPr/>
        </p:nvPicPr>
        <p:blipFill>
          <a:blip r:embed="rId4"/>
          <a:stretch>
            <a:fillRect/>
          </a:stretch>
        </p:blipFill>
        <p:spPr>
          <a:xfrm>
            <a:off x="5878606" y="5004546"/>
            <a:ext cx="1192306" cy="1192306"/>
          </a:xfrm>
          <a:prstGeom prst="rect">
            <a:avLst/>
          </a:prstGeom>
        </p:spPr>
      </p:pic>
      <p:pic>
        <p:nvPicPr>
          <p:cNvPr id="2" name="Picture 1">
            <a:extLst>
              <a:ext uri="{FF2B5EF4-FFF2-40B4-BE49-F238E27FC236}">
                <a16:creationId xmlns:a16="http://schemas.microsoft.com/office/drawing/2014/main" id="{03B8556A-87C3-111E-CDEA-C9AC0D9E7556}"/>
              </a:ext>
            </a:extLst>
          </p:cNvPr>
          <p:cNvPicPr>
            <a:picLocks noChangeAspect="1"/>
          </p:cNvPicPr>
          <p:nvPr/>
        </p:nvPicPr>
        <p:blipFill>
          <a:blip r:embed="rId3"/>
          <a:stretch>
            <a:fillRect/>
          </a:stretch>
        </p:blipFill>
        <p:spPr>
          <a:xfrm>
            <a:off x="5421406" y="3821204"/>
            <a:ext cx="788895" cy="748554"/>
          </a:xfrm>
          <a:prstGeom prst="rect">
            <a:avLst/>
          </a:prstGeom>
        </p:spPr>
      </p:pic>
      <p:pic>
        <p:nvPicPr>
          <p:cNvPr id="9" name="Picture 8">
            <a:extLst>
              <a:ext uri="{FF2B5EF4-FFF2-40B4-BE49-F238E27FC236}">
                <a16:creationId xmlns:a16="http://schemas.microsoft.com/office/drawing/2014/main" id="{6F26A694-3C54-7DDD-0092-82B5525892F1}"/>
              </a:ext>
            </a:extLst>
          </p:cNvPr>
          <p:cNvPicPr>
            <a:picLocks noChangeAspect="1"/>
          </p:cNvPicPr>
          <p:nvPr/>
        </p:nvPicPr>
        <p:blipFill>
          <a:blip r:embed="rId4"/>
          <a:stretch>
            <a:fillRect/>
          </a:stretch>
        </p:blipFill>
        <p:spPr>
          <a:xfrm>
            <a:off x="5824817" y="6510616"/>
            <a:ext cx="1192306" cy="1192306"/>
          </a:xfrm>
          <a:prstGeom prst="rect">
            <a:avLst/>
          </a:prstGeom>
        </p:spPr>
      </p:pic>
      <p:pic>
        <p:nvPicPr>
          <p:cNvPr id="13" name="Picture 12">
            <a:extLst>
              <a:ext uri="{FF2B5EF4-FFF2-40B4-BE49-F238E27FC236}">
                <a16:creationId xmlns:a16="http://schemas.microsoft.com/office/drawing/2014/main" id="{317B29C1-3159-01FA-533D-E90012A8C973}"/>
              </a:ext>
            </a:extLst>
          </p:cNvPr>
          <p:cNvPicPr>
            <a:picLocks noChangeAspect="1"/>
          </p:cNvPicPr>
          <p:nvPr/>
        </p:nvPicPr>
        <p:blipFill>
          <a:blip r:embed="rId5"/>
          <a:stretch>
            <a:fillRect/>
          </a:stretch>
        </p:blipFill>
        <p:spPr>
          <a:xfrm rot="2760000">
            <a:off x="6986031" y="5376194"/>
            <a:ext cx="587189" cy="627531"/>
          </a:xfrm>
          <a:prstGeom prst="rect">
            <a:avLst/>
          </a:prstGeom>
        </p:spPr>
      </p:pic>
      <p:pic>
        <p:nvPicPr>
          <p:cNvPr id="14" name="Picture 13">
            <a:extLst>
              <a:ext uri="{FF2B5EF4-FFF2-40B4-BE49-F238E27FC236}">
                <a16:creationId xmlns:a16="http://schemas.microsoft.com/office/drawing/2014/main" id="{A8E5E844-5DA7-CF21-540B-EBA71DA1C4FD}"/>
              </a:ext>
            </a:extLst>
          </p:cNvPr>
          <p:cNvPicPr>
            <a:picLocks noChangeAspect="1"/>
          </p:cNvPicPr>
          <p:nvPr/>
        </p:nvPicPr>
        <p:blipFill>
          <a:blip r:embed="rId5"/>
          <a:stretch>
            <a:fillRect/>
          </a:stretch>
        </p:blipFill>
        <p:spPr>
          <a:xfrm rot="2760000">
            <a:off x="6394360" y="2337158"/>
            <a:ext cx="587189" cy="627531"/>
          </a:xfrm>
          <a:prstGeom prst="rect">
            <a:avLst/>
          </a:prstGeom>
        </p:spPr>
      </p:pic>
      <p:pic>
        <p:nvPicPr>
          <p:cNvPr id="15" name="Picture 14">
            <a:extLst>
              <a:ext uri="{FF2B5EF4-FFF2-40B4-BE49-F238E27FC236}">
                <a16:creationId xmlns:a16="http://schemas.microsoft.com/office/drawing/2014/main" id="{8BCAF4E3-C72E-4179-A529-2F54F23EA44F}"/>
              </a:ext>
            </a:extLst>
          </p:cNvPr>
          <p:cNvPicPr>
            <a:picLocks noChangeAspect="1"/>
          </p:cNvPicPr>
          <p:nvPr/>
        </p:nvPicPr>
        <p:blipFill>
          <a:blip r:embed="rId6"/>
          <a:stretch>
            <a:fillRect/>
          </a:stretch>
        </p:blipFill>
        <p:spPr>
          <a:xfrm rot="2760000">
            <a:off x="6587958" y="6581595"/>
            <a:ext cx="1048871" cy="1048871"/>
          </a:xfrm>
          <a:prstGeom prst="rect">
            <a:avLst/>
          </a:prstGeom>
        </p:spPr>
      </p:pic>
      <p:pic>
        <p:nvPicPr>
          <p:cNvPr id="16" name="Picture 15">
            <a:extLst>
              <a:ext uri="{FF2B5EF4-FFF2-40B4-BE49-F238E27FC236}">
                <a16:creationId xmlns:a16="http://schemas.microsoft.com/office/drawing/2014/main" id="{75C9CB3A-D057-4589-CD3B-0806DEAD5EDD}"/>
              </a:ext>
            </a:extLst>
          </p:cNvPr>
          <p:cNvPicPr>
            <a:picLocks noChangeAspect="1"/>
          </p:cNvPicPr>
          <p:nvPr/>
        </p:nvPicPr>
        <p:blipFill>
          <a:blip r:embed="rId6"/>
          <a:stretch>
            <a:fillRect/>
          </a:stretch>
        </p:blipFill>
        <p:spPr>
          <a:xfrm rot="2760000">
            <a:off x="5848368" y="3596347"/>
            <a:ext cx="1048871" cy="1048871"/>
          </a:xfrm>
          <a:prstGeom prst="rect">
            <a:avLst/>
          </a:prstGeom>
        </p:spPr>
      </p:pic>
    </p:spTree>
    <p:extLst>
      <p:ext uri="{BB962C8B-B14F-4D97-AF65-F5344CB8AC3E}">
        <p14:creationId xmlns:p14="http://schemas.microsoft.com/office/powerpoint/2010/main" val="71017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62C0F2-E7F2-A89A-143A-0DF8945D7FDD}"/>
              </a:ext>
            </a:extLst>
          </p:cNvPr>
          <p:cNvSpPr txBox="1"/>
          <p:nvPr/>
        </p:nvSpPr>
        <p:spPr>
          <a:xfrm>
            <a:off x="6360" y="1667867"/>
            <a:ext cx="7761903"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Plus grand </a:t>
            </a:r>
            <a:r>
              <a:rPr lang="en-CA" sz="3200" dirty="0" err="1">
                <a:latin typeface="Century Gothic"/>
                <a:cs typeface="Calibri" panose="020F0502020204030204"/>
              </a:rPr>
              <a:t>qu'un</a:t>
            </a:r>
            <a:r>
              <a:rPr lang="en-CA" sz="3200" dirty="0">
                <a:latin typeface="Century Gothic"/>
                <a:cs typeface="Calibri" panose="020F0502020204030204"/>
              </a:rPr>
              <a:t> </a:t>
            </a:r>
            <a:r>
              <a:rPr lang="en-CA" sz="3200" b="1" dirty="0">
                <a:latin typeface="Century Gothic"/>
                <a:cs typeface="Calibri" panose="020F0502020204030204"/>
              </a:rPr>
              <a:t>micro-</a:t>
            </a:r>
            <a:r>
              <a:rPr lang="en-CA" sz="3200" b="1" dirty="0" err="1">
                <a:latin typeface="Century Gothic"/>
                <a:cs typeface="Calibri" panose="020F0502020204030204"/>
              </a:rPr>
              <a:t>ondes</a:t>
            </a:r>
          </a:p>
          <a:p>
            <a:pPr marL="514350" indent="-514350">
              <a:lnSpc>
                <a:spcPct val="300000"/>
              </a:lnSpc>
              <a:buAutoNum type="arabicPeriod"/>
            </a:pPr>
            <a:r>
              <a:rPr lang="en-CA" sz="3200" b="1" dirty="0">
                <a:latin typeface="Century Gothic"/>
                <a:cs typeface="Calibri" panose="020F0502020204030204"/>
              </a:rPr>
              <a:t>Plus petit </a:t>
            </a:r>
            <a:r>
              <a:rPr lang="en-CA" sz="3200" dirty="0" err="1">
                <a:latin typeface="Century Gothic"/>
                <a:cs typeface="Calibri"/>
              </a:rPr>
              <a:t>qu'un</a:t>
            </a:r>
            <a:r>
              <a:rPr lang="en-CA" sz="3200" dirty="0">
                <a:latin typeface="Century Gothic"/>
                <a:cs typeface="Calibri"/>
              </a:rPr>
              <a:t> </a:t>
            </a:r>
            <a:r>
              <a:rPr lang="en-CA" sz="3200" b="1" dirty="0">
                <a:latin typeface="Century Gothic"/>
                <a:cs typeface="Calibri"/>
              </a:rPr>
              <a:t>micro-</a:t>
            </a:r>
            <a:r>
              <a:rPr lang="en-CA" sz="3200" b="1" dirty="0" err="1">
                <a:latin typeface="Century Gothic"/>
                <a:cs typeface="Calibri"/>
              </a:rPr>
              <a:t>ondes</a:t>
            </a:r>
          </a:p>
          <a:p>
            <a:pPr marL="514350" indent="-514350">
              <a:lnSpc>
                <a:spcPct val="300000"/>
              </a:lnSpc>
              <a:buAutoNum type="arabicPeriod"/>
            </a:pPr>
            <a:r>
              <a:rPr lang="en-CA" sz="3200" b="1" dirty="0">
                <a:latin typeface="Century Gothic"/>
              </a:rPr>
              <a:t>Plus grand </a:t>
            </a:r>
            <a:r>
              <a:rPr lang="en-CA" sz="3200" dirty="0" err="1">
                <a:latin typeface="Century Gothic"/>
              </a:rPr>
              <a:t>qu'une</a:t>
            </a:r>
            <a:r>
              <a:rPr lang="en-CA" sz="3200" dirty="0">
                <a:latin typeface="Century Gothic"/>
              </a:rPr>
              <a:t> </a:t>
            </a:r>
            <a:r>
              <a:rPr lang="en-CA" sz="3200" b="1" dirty="0" err="1">
                <a:latin typeface="Century Gothic"/>
              </a:rPr>
              <a:t>maison</a:t>
            </a:r>
          </a:p>
          <a:p>
            <a:pPr marL="514350" indent="-514350">
              <a:lnSpc>
                <a:spcPct val="300000"/>
              </a:lnSpc>
              <a:buAutoNum type="arabicPeriod"/>
            </a:pPr>
            <a:r>
              <a:rPr lang="en-CA" sz="3200" b="1" dirty="0">
                <a:latin typeface="Century Gothic"/>
              </a:rPr>
              <a:t>Plus petit </a:t>
            </a:r>
            <a:r>
              <a:rPr lang="en-CA" sz="3200" dirty="0" err="1">
                <a:latin typeface="Century Gothic"/>
              </a:rPr>
              <a:t>qu'une</a:t>
            </a:r>
            <a:r>
              <a:rPr lang="en-CA" sz="3200" dirty="0">
                <a:latin typeface="Century Gothic"/>
              </a:rPr>
              <a:t> </a:t>
            </a:r>
            <a:r>
              <a:rPr lang="en-CA" sz="3200" b="1" dirty="0" err="1">
                <a:latin typeface="Century Gothic"/>
              </a:rPr>
              <a:t>maison</a:t>
            </a:r>
          </a:p>
          <a:p>
            <a:pPr marL="514350" indent="-514350">
              <a:lnSpc>
                <a:spcPct val="300000"/>
              </a:lnSpc>
              <a:buAutoNum type="arabicPeriod"/>
            </a:pPr>
            <a:r>
              <a:rPr lang="en-CA" sz="3200" b="1" dirty="0" err="1">
                <a:latin typeface="Century Gothic"/>
              </a:rPr>
              <a:t>Autre</a:t>
            </a:r>
          </a:p>
          <a:p>
            <a:pPr marL="514350" indent="-514350">
              <a:lnSpc>
                <a:spcPct val="200000"/>
              </a:lnSpc>
              <a:buAutoNum type="arabicPeriod"/>
            </a:pPr>
            <a:endParaRPr lang="en-CA" sz="3600" dirty="0">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12432" y="175244"/>
            <a:ext cx="50859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taille?</a:t>
            </a:r>
          </a:p>
        </p:txBody>
      </p:sp>
      <p:pic>
        <p:nvPicPr>
          <p:cNvPr id="5" name="Picture 4">
            <a:extLst>
              <a:ext uri="{FF2B5EF4-FFF2-40B4-BE49-F238E27FC236}">
                <a16:creationId xmlns:a16="http://schemas.microsoft.com/office/drawing/2014/main" id="{69773DB4-89D2-65D1-6255-9104274FBCF3}"/>
              </a:ext>
            </a:extLst>
          </p:cNvPr>
          <p:cNvPicPr>
            <a:picLocks noChangeAspect="1"/>
          </p:cNvPicPr>
          <p:nvPr/>
        </p:nvPicPr>
        <p:blipFill>
          <a:blip r:embed="rId3"/>
          <a:stretch>
            <a:fillRect/>
          </a:stretch>
        </p:blipFill>
        <p:spPr>
          <a:xfrm>
            <a:off x="6604748" y="2463052"/>
            <a:ext cx="506508" cy="533402"/>
          </a:xfrm>
          <a:prstGeom prst="rect">
            <a:avLst/>
          </a:prstGeom>
        </p:spPr>
      </p:pic>
      <p:pic>
        <p:nvPicPr>
          <p:cNvPr id="8" name="Picture 7">
            <a:extLst>
              <a:ext uri="{FF2B5EF4-FFF2-40B4-BE49-F238E27FC236}">
                <a16:creationId xmlns:a16="http://schemas.microsoft.com/office/drawing/2014/main" id="{095EF47E-FDBE-7D9E-6A30-B959AA0E7AC2}"/>
              </a:ext>
            </a:extLst>
          </p:cNvPr>
          <p:cNvPicPr>
            <a:picLocks noChangeAspect="1"/>
          </p:cNvPicPr>
          <p:nvPr/>
        </p:nvPicPr>
        <p:blipFill>
          <a:blip r:embed="rId4"/>
          <a:stretch>
            <a:fillRect/>
          </a:stretch>
        </p:blipFill>
        <p:spPr>
          <a:xfrm>
            <a:off x="5636558" y="4937311"/>
            <a:ext cx="1030942" cy="1030942"/>
          </a:xfrm>
          <a:prstGeom prst="rect">
            <a:avLst/>
          </a:prstGeom>
        </p:spPr>
      </p:pic>
      <p:pic>
        <p:nvPicPr>
          <p:cNvPr id="12" name="Picture 11">
            <a:extLst>
              <a:ext uri="{FF2B5EF4-FFF2-40B4-BE49-F238E27FC236}">
                <a16:creationId xmlns:a16="http://schemas.microsoft.com/office/drawing/2014/main" id="{EA0914FF-C5D9-5E9B-B05D-6EBF90BA506D}"/>
              </a:ext>
            </a:extLst>
          </p:cNvPr>
          <p:cNvPicPr>
            <a:picLocks noChangeAspect="1"/>
          </p:cNvPicPr>
          <p:nvPr/>
        </p:nvPicPr>
        <p:blipFill>
          <a:blip r:embed="rId4"/>
          <a:stretch>
            <a:fillRect/>
          </a:stretch>
        </p:blipFill>
        <p:spPr>
          <a:xfrm>
            <a:off x="5327276" y="6429934"/>
            <a:ext cx="1030942" cy="1030942"/>
          </a:xfrm>
          <a:prstGeom prst="rect">
            <a:avLst/>
          </a:prstGeom>
        </p:spPr>
      </p:pic>
      <p:pic>
        <p:nvPicPr>
          <p:cNvPr id="16" name="Picture 15">
            <a:extLst>
              <a:ext uri="{FF2B5EF4-FFF2-40B4-BE49-F238E27FC236}">
                <a16:creationId xmlns:a16="http://schemas.microsoft.com/office/drawing/2014/main" id="{CA1B90E5-2299-9163-B81D-3669594B6D3F}"/>
              </a:ext>
            </a:extLst>
          </p:cNvPr>
          <p:cNvPicPr>
            <a:picLocks noChangeAspect="1"/>
          </p:cNvPicPr>
          <p:nvPr/>
        </p:nvPicPr>
        <p:blipFill>
          <a:blip r:embed="rId5"/>
          <a:stretch>
            <a:fillRect/>
          </a:stretch>
        </p:blipFill>
        <p:spPr>
          <a:xfrm rot="2760000">
            <a:off x="7053266" y="2377500"/>
            <a:ext cx="587189" cy="627531"/>
          </a:xfrm>
          <a:prstGeom prst="rect">
            <a:avLst/>
          </a:prstGeom>
        </p:spPr>
      </p:pic>
      <p:pic>
        <p:nvPicPr>
          <p:cNvPr id="17" name="Picture 16">
            <a:extLst>
              <a:ext uri="{FF2B5EF4-FFF2-40B4-BE49-F238E27FC236}">
                <a16:creationId xmlns:a16="http://schemas.microsoft.com/office/drawing/2014/main" id="{76D3F397-F0AA-9098-243D-5E5EF3992B67}"/>
              </a:ext>
            </a:extLst>
          </p:cNvPr>
          <p:cNvPicPr>
            <a:picLocks noChangeAspect="1"/>
          </p:cNvPicPr>
          <p:nvPr/>
        </p:nvPicPr>
        <p:blipFill>
          <a:blip r:embed="rId5"/>
          <a:stretch>
            <a:fillRect/>
          </a:stretch>
        </p:blipFill>
        <p:spPr>
          <a:xfrm rot="2760000">
            <a:off x="6596065" y="5134147"/>
            <a:ext cx="587189" cy="627531"/>
          </a:xfrm>
          <a:prstGeom prst="rect">
            <a:avLst/>
          </a:prstGeom>
        </p:spPr>
      </p:pic>
      <p:pic>
        <p:nvPicPr>
          <p:cNvPr id="19" name="Picture 18">
            <a:extLst>
              <a:ext uri="{FF2B5EF4-FFF2-40B4-BE49-F238E27FC236}">
                <a16:creationId xmlns:a16="http://schemas.microsoft.com/office/drawing/2014/main" id="{BB303CC1-865F-1ADC-E62E-B5D6FB2412CF}"/>
              </a:ext>
            </a:extLst>
          </p:cNvPr>
          <p:cNvPicPr>
            <a:picLocks noChangeAspect="1"/>
          </p:cNvPicPr>
          <p:nvPr/>
        </p:nvPicPr>
        <p:blipFill>
          <a:blip r:embed="rId6"/>
          <a:stretch>
            <a:fillRect/>
          </a:stretch>
        </p:blipFill>
        <p:spPr>
          <a:xfrm rot="2760000">
            <a:off x="6507274" y="3623242"/>
            <a:ext cx="1048871" cy="1048871"/>
          </a:xfrm>
          <a:prstGeom prst="rect">
            <a:avLst/>
          </a:prstGeom>
        </p:spPr>
      </p:pic>
      <p:pic>
        <p:nvPicPr>
          <p:cNvPr id="21" name="Picture 20">
            <a:extLst>
              <a:ext uri="{FF2B5EF4-FFF2-40B4-BE49-F238E27FC236}">
                <a16:creationId xmlns:a16="http://schemas.microsoft.com/office/drawing/2014/main" id="{366E500C-95C3-BABF-3A79-0999DFBA9A98}"/>
              </a:ext>
            </a:extLst>
          </p:cNvPr>
          <p:cNvPicPr>
            <a:picLocks noChangeAspect="1"/>
          </p:cNvPicPr>
          <p:nvPr/>
        </p:nvPicPr>
        <p:blipFill>
          <a:blip r:embed="rId6"/>
          <a:stretch>
            <a:fillRect/>
          </a:stretch>
        </p:blipFill>
        <p:spPr>
          <a:xfrm rot="2760000">
            <a:off x="6009732" y="6420229"/>
            <a:ext cx="1048871" cy="1048871"/>
          </a:xfrm>
          <a:prstGeom prst="rect">
            <a:avLst/>
          </a:prstGeom>
        </p:spPr>
      </p:pic>
      <p:pic>
        <p:nvPicPr>
          <p:cNvPr id="22" name="Picture 21">
            <a:extLst>
              <a:ext uri="{FF2B5EF4-FFF2-40B4-BE49-F238E27FC236}">
                <a16:creationId xmlns:a16="http://schemas.microsoft.com/office/drawing/2014/main" id="{A6F2E06E-2096-7658-E1DF-7F3E950A6A95}"/>
              </a:ext>
            </a:extLst>
          </p:cNvPr>
          <p:cNvPicPr>
            <a:picLocks noChangeAspect="1"/>
          </p:cNvPicPr>
          <p:nvPr/>
        </p:nvPicPr>
        <p:blipFill>
          <a:blip r:embed="rId3"/>
          <a:stretch>
            <a:fillRect/>
          </a:stretch>
        </p:blipFill>
        <p:spPr>
          <a:xfrm>
            <a:off x="6295465" y="3874993"/>
            <a:ext cx="506508" cy="533402"/>
          </a:xfrm>
          <a:prstGeom prst="rect">
            <a:avLst/>
          </a:prstGeom>
        </p:spPr>
      </p:pic>
    </p:spTree>
    <p:extLst>
      <p:ext uri="{BB962C8B-B14F-4D97-AF65-F5344CB8AC3E}">
        <p14:creationId xmlns:p14="http://schemas.microsoft.com/office/powerpoint/2010/main" val="420312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692162" y="-80250"/>
            <a:ext cx="61885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Couleur?</a:t>
            </a:r>
          </a:p>
        </p:txBody>
      </p:sp>
      <p:sp>
        <p:nvSpPr>
          <p:cNvPr id="7" name="TextBox 6">
            <a:extLst>
              <a:ext uri="{FF2B5EF4-FFF2-40B4-BE49-F238E27FC236}">
                <a16:creationId xmlns:a16="http://schemas.microsoft.com/office/drawing/2014/main" id="{6CA67712-92F0-5F55-363E-2E0056E376ED}"/>
              </a:ext>
            </a:extLst>
          </p:cNvPr>
          <p:cNvSpPr txBox="1"/>
          <p:nvPr/>
        </p:nvSpPr>
        <p:spPr>
          <a:xfrm>
            <a:off x="382878" y="740020"/>
            <a:ext cx="4521163" cy="988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Noir</a:t>
            </a:r>
          </a:p>
          <a:p>
            <a:pPr marL="514350" indent="-514350">
              <a:lnSpc>
                <a:spcPct val="200000"/>
              </a:lnSpc>
              <a:buAutoNum type="arabicPeriod"/>
            </a:pPr>
            <a:r>
              <a:rPr lang="en-CA" sz="3600" dirty="0">
                <a:latin typeface="Century Gothic"/>
                <a:cs typeface="Calibri"/>
              </a:rPr>
              <a:t>Blanc</a:t>
            </a:r>
          </a:p>
          <a:p>
            <a:pPr marL="514350" indent="-514350">
              <a:lnSpc>
                <a:spcPct val="200000"/>
              </a:lnSpc>
              <a:buAutoNum type="arabicPeriod"/>
            </a:pPr>
            <a:r>
              <a:rPr lang="en-CA" sz="3600" dirty="0">
                <a:latin typeface="Century Gothic"/>
                <a:cs typeface="Calibri"/>
              </a:rPr>
              <a:t>Rouge</a:t>
            </a:r>
          </a:p>
          <a:p>
            <a:pPr marL="514350" indent="-514350">
              <a:lnSpc>
                <a:spcPct val="200000"/>
              </a:lnSpc>
              <a:buAutoNum type="arabicPeriod"/>
            </a:pPr>
            <a:r>
              <a:rPr lang="en-CA" sz="3600" dirty="0">
                <a:latin typeface="Century Gothic"/>
                <a:cs typeface="Calibri"/>
              </a:rPr>
              <a:t>Jaune</a:t>
            </a:r>
          </a:p>
          <a:p>
            <a:pPr marL="514350" indent="-514350">
              <a:lnSpc>
                <a:spcPct val="200000"/>
              </a:lnSpc>
              <a:buAutoNum type="arabicPeriod"/>
            </a:pPr>
            <a:r>
              <a:rPr lang="en-CA" sz="3600" dirty="0">
                <a:latin typeface="Century Gothic"/>
                <a:cs typeface="Calibri"/>
              </a:rPr>
              <a:t>Bleu</a:t>
            </a:r>
          </a:p>
          <a:p>
            <a:pPr marL="514350" indent="-514350">
              <a:lnSpc>
                <a:spcPct val="200000"/>
              </a:lnSpc>
              <a:buAutoNum type="arabicPeriod"/>
            </a:pPr>
            <a:r>
              <a:rPr lang="en-CA" sz="3600" dirty="0">
                <a:latin typeface="Century Gothic"/>
                <a:cs typeface="Calibri"/>
              </a:rPr>
              <a:t>Vert</a:t>
            </a:r>
          </a:p>
          <a:p>
            <a:pPr marL="514350" indent="-514350">
              <a:lnSpc>
                <a:spcPct val="200000"/>
              </a:lnSpc>
              <a:buAutoNum type="arabicPeriod"/>
            </a:pPr>
            <a:r>
              <a:rPr lang="en-CA" sz="3600" dirty="0">
                <a:latin typeface="Century Gothic"/>
                <a:cs typeface="Calibri"/>
              </a:rPr>
              <a:t>Violet</a:t>
            </a:r>
          </a:p>
          <a:p>
            <a:pPr marL="514350" indent="-514350">
              <a:lnSpc>
                <a:spcPct val="200000"/>
              </a:lnSpc>
              <a:buAutoNum type="arabicPeriod"/>
            </a:pPr>
            <a:r>
              <a:rPr lang="en-CA" sz="3600" dirty="0" err="1">
                <a:latin typeface="Century Gothic"/>
                <a:cs typeface="Calibri"/>
              </a:rPr>
              <a:t>Autre</a:t>
            </a:r>
          </a:p>
          <a:p>
            <a:pPr marL="514350" indent="-514350">
              <a:lnSpc>
                <a:spcPct val="200000"/>
              </a:lnSpc>
              <a:buAutoNum type="arabicPeriod"/>
            </a:pPr>
            <a:endParaRPr lang="en-CA" sz="3600" b="1" dirty="0">
              <a:latin typeface="Century Gothic"/>
              <a:cs typeface="Calibri"/>
            </a:endParaRPr>
          </a:p>
        </p:txBody>
      </p:sp>
      <p:sp>
        <p:nvSpPr>
          <p:cNvPr id="2" name="Rectangle 1">
            <a:extLst>
              <a:ext uri="{FF2B5EF4-FFF2-40B4-BE49-F238E27FC236}">
                <a16:creationId xmlns:a16="http://schemas.microsoft.com/office/drawing/2014/main" id="{D58A372E-51FB-B929-C43A-3A4055D7DCFD}"/>
              </a:ext>
            </a:extLst>
          </p:cNvPr>
          <p:cNvSpPr/>
          <p:nvPr/>
        </p:nvSpPr>
        <p:spPr>
          <a:xfrm>
            <a:off x="2057401" y="1223682"/>
            <a:ext cx="403411" cy="4034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353236" y="2312893"/>
            <a:ext cx="403411" cy="4034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2603687" y="3397062"/>
            <a:ext cx="403411" cy="403411"/>
          </a:xfrm>
          <a:prstGeom prst="rect">
            <a:avLst/>
          </a:prstGeom>
          <a:solidFill>
            <a:srgbClr val="FC74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558304" y="4508125"/>
            <a:ext cx="403411" cy="40341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015379" y="5632636"/>
            <a:ext cx="403411" cy="40341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674C0D98-B6C5-A32A-3FFC-6018F22086FA}"/>
              </a:ext>
            </a:extLst>
          </p:cNvPr>
          <p:cNvSpPr/>
          <p:nvPr/>
        </p:nvSpPr>
        <p:spPr>
          <a:xfrm>
            <a:off x="2077571" y="6703358"/>
            <a:ext cx="403411" cy="4034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674C0D98-B6C5-A32A-3FFC-6018F22086FA}"/>
              </a:ext>
            </a:extLst>
          </p:cNvPr>
          <p:cNvSpPr/>
          <p:nvPr/>
        </p:nvSpPr>
        <p:spPr>
          <a:xfrm>
            <a:off x="2462493" y="7827868"/>
            <a:ext cx="403411" cy="403411"/>
          </a:xfrm>
          <a:prstGeom prst="rect">
            <a:avLst/>
          </a:prstGeom>
          <a:solidFill>
            <a:srgbClr val="E674FC">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6309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type?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8779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Animal</a:t>
            </a:r>
          </a:p>
          <a:p>
            <a:pPr marL="514350" indent="-514350">
              <a:lnSpc>
                <a:spcPct val="200000"/>
              </a:lnSpc>
              <a:buAutoNum type="arabicPeriod"/>
            </a:pPr>
            <a:r>
              <a:rPr lang="en-CA" sz="3600" dirty="0">
                <a:latin typeface="Century Gothic"/>
              </a:rPr>
              <a:t>Food</a:t>
            </a:r>
          </a:p>
          <a:p>
            <a:pPr marL="514350" indent="-514350">
              <a:lnSpc>
                <a:spcPct val="200000"/>
              </a:lnSpc>
              <a:buAutoNum type="arabicPeriod"/>
            </a:pPr>
            <a:r>
              <a:rPr lang="en-CA" sz="3600" dirty="0">
                <a:latin typeface="Century Gothic"/>
              </a:rPr>
              <a:t>Furniture</a:t>
            </a:r>
            <a:endParaRPr lang="en-CA" dirty="0"/>
          </a:p>
          <a:p>
            <a:pPr marL="514350" indent="-514350">
              <a:lnSpc>
                <a:spcPct val="200000"/>
              </a:lnSpc>
              <a:buAutoNum type="arabicPeriod"/>
            </a:pPr>
            <a:r>
              <a:rPr lang="en-CA" sz="3600" dirty="0">
                <a:latin typeface="Century Gothic"/>
              </a:rPr>
              <a:t>Place</a:t>
            </a:r>
          </a:p>
          <a:p>
            <a:pPr marL="514350" indent="-514350">
              <a:lnSpc>
                <a:spcPct val="200000"/>
              </a:lnSpc>
              <a:buAutoNum type="arabicPeriod"/>
            </a:pPr>
            <a:r>
              <a:rPr lang="en-CA" sz="3600" dirty="0">
                <a:latin typeface="Century Gothic"/>
              </a:rPr>
              <a:t>Tool</a:t>
            </a:r>
          </a:p>
          <a:p>
            <a:pPr marL="514350" indent="-514350">
              <a:lnSpc>
                <a:spcPct val="200000"/>
              </a:lnSpc>
              <a:buAutoNum type="arabicPeriod"/>
            </a:pPr>
            <a:r>
              <a:rPr lang="en-CA" sz="3600" dirty="0">
                <a:latin typeface="Century Gothic"/>
              </a:rPr>
              <a:t>Sport</a:t>
            </a:r>
          </a:p>
          <a:p>
            <a:pPr marL="514350" indent="-514350">
              <a:lnSpc>
                <a:spcPct val="200000"/>
              </a:lnSpc>
              <a:buAutoNum type="arabicPeriod"/>
            </a:pPr>
            <a:r>
              <a:rPr lang="en-CA" sz="3600" dirty="0">
                <a:latin typeface="Century Gothic"/>
              </a:rPr>
              <a:t>Clothing</a:t>
            </a:r>
            <a:endParaRPr lang="en-CA" dirty="0"/>
          </a:p>
          <a:p>
            <a:pPr marL="514350" indent="-514350">
              <a:lnSpc>
                <a:spcPct val="200000"/>
              </a:lnSpc>
              <a:buAutoNum type="arabicPeriod"/>
            </a:pPr>
            <a:r>
              <a:rPr lang="en-CA" sz="3600" dirty="0">
                <a:latin typeface="Century Gothic"/>
              </a:rPr>
              <a:t>Other</a:t>
            </a:r>
          </a:p>
        </p:txBody>
      </p:sp>
      <p:pic>
        <p:nvPicPr>
          <p:cNvPr id="2" name="Picture 1">
            <a:extLst>
              <a:ext uri="{FF2B5EF4-FFF2-40B4-BE49-F238E27FC236}">
                <a16:creationId xmlns:a16="http://schemas.microsoft.com/office/drawing/2014/main" id="{11D47F5D-0AAF-549B-30A0-3620C1B57B8F}"/>
              </a:ext>
            </a:extLst>
          </p:cNvPr>
          <p:cNvPicPr>
            <a:picLocks noChangeAspect="1"/>
          </p:cNvPicPr>
          <p:nvPr/>
        </p:nvPicPr>
        <p:blipFill>
          <a:blip r:embed="rId3"/>
          <a:stretch>
            <a:fillRect/>
          </a:stretch>
        </p:blipFill>
        <p:spPr>
          <a:xfrm>
            <a:off x="2597524" y="1266264"/>
            <a:ext cx="735107" cy="735107"/>
          </a:xfrm>
          <a:prstGeom prst="rect">
            <a:avLst/>
          </a:prstGeom>
        </p:spPr>
      </p:pic>
      <p:pic>
        <p:nvPicPr>
          <p:cNvPr id="3" name="Picture 2">
            <a:extLst>
              <a:ext uri="{FF2B5EF4-FFF2-40B4-BE49-F238E27FC236}">
                <a16:creationId xmlns:a16="http://schemas.microsoft.com/office/drawing/2014/main" id="{531BEBA8-1E74-2B2E-6C46-BF391734ACC1}"/>
              </a:ext>
            </a:extLst>
          </p:cNvPr>
          <p:cNvPicPr>
            <a:picLocks noChangeAspect="1"/>
          </p:cNvPicPr>
          <p:nvPr/>
        </p:nvPicPr>
        <p:blipFill>
          <a:blip r:embed="rId4"/>
          <a:stretch>
            <a:fillRect/>
          </a:stretch>
        </p:blipFill>
        <p:spPr>
          <a:xfrm>
            <a:off x="2247900" y="2516839"/>
            <a:ext cx="681319" cy="694766"/>
          </a:xfrm>
          <a:prstGeom prst="rect">
            <a:avLst/>
          </a:prstGeom>
        </p:spPr>
      </p:pic>
      <p:pic>
        <p:nvPicPr>
          <p:cNvPr id="5" name="Picture 4">
            <a:extLst>
              <a:ext uri="{FF2B5EF4-FFF2-40B4-BE49-F238E27FC236}">
                <a16:creationId xmlns:a16="http://schemas.microsoft.com/office/drawing/2014/main" id="{C572E419-8279-0D5B-BFC3-5722B9A527C0}"/>
              </a:ext>
            </a:extLst>
          </p:cNvPr>
          <p:cNvPicPr>
            <a:picLocks noChangeAspect="1"/>
          </p:cNvPicPr>
          <p:nvPr/>
        </p:nvPicPr>
        <p:blipFill>
          <a:blip r:embed="rId5"/>
          <a:stretch>
            <a:fillRect/>
          </a:stretch>
        </p:blipFill>
        <p:spPr>
          <a:xfrm>
            <a:off x="3054723" y="3632946"/>
            <a:ext cx="560295" cy="560295"/>
          </a:xfrm>
          <a:prstGeom prst="rect">
            <a:avLst/>
          </a:prstGeom>
        </p:spPr>
      </p:pic>
      <p:pic>
        <p:nvPicPr>
          <p:cNvPr id="8" name="Picture 7">
            <a:extLst>
              <a:ext uri="{FF2B5EF4-FFF2-40B4-BE49-F238E27FC236}">
                <a16:creationId xmlns:a16="http://schemas.microsoft.com/office/drawing/2014/main" id="{33410B11-E6E8-F324-A425-753E7C66E5D4}"/>
              </a:ext>
            </a:extLst>
          </p:cNvPr>
          <p:cNvPicPr>
            <a:picLocks noChangeAspect="1"/>
          </p:cNvPicPr>
          <p:nvPr/>
        </p:nvPicPr>
        <p:blipFill>
          <a:blip r:embed="rId6"/>
          <a:stretch>
            <a:fillRect/>
          </a:stretch>
        </p:blipFill>
        <p:spPr>
          <a:xfrm>
            <a:off x="2355477" y="4681817"/>
            <a:ext cx="694765" cy="694765"/>
          </a:xfrm>
          <a:prstGeom prst="rect">
            <a:avLst/>
          </a:prstGeom>
        </p:spPr>
      </p:pic>
      <p:pic>
        <p:nvPicPr>
          <p:cNvPr id="9" name="Picture 8">
            <a:extLst>
              <a:ext uri="{FF2B5EF4-FFF2-40B4-BE49-F238E27FC236}">
                <a16:creationId xmlns:a16="http://schemas.microsoft.com/office/drawing/2014/main" id="{E92FAA27-FF3F-E9ED-D37E-9E513378ACF2}"/>
              </a:ext>
            </a:extLst>
          </p:cNvPr>
          <p:cNvPicPr>
            <a:picLocks noChangeAspect="1"/>
          </p:cNvPicPr>
          <p:nvPr/>
        </p:nvPicPr>
        <p:blipFill>
          <a:blip r:embed="rId7"/>
          <a:stretch>
            <a:fillRect/>
          </a:stretch>
        </p:blipFill>
        <p:spPr>
          <a:xfrm>
            <a:off x="2005852" y="5838263"/>
            <a:ext cx="493061" cy="519955"/>
          </a:xfrm>
          <a:prstGeom prst="rect">
            <a:avLst/>
          </a:prstGeom>
        </p:spPr>
      </p:pic>
      <p:pic>
        <p:nvPicPr>
          <p:cNvPr id="10" name="Picture 9" descr="sports icon">
            <a:extLst>
              <a:ext uri="{FF2B5EF4-FFF2-40B4-BE49-F238E27FC236}">
                <a16:creationId xmlns:a16="http://schemas.microsoft.com/office/drawing/2014/main" id="{EAF12E07-D927-2DB7-51F3-E9225064ED6E}"/>
              </a:ext>
            </a:extLst>
          </p:cNvPr>
          <p:cNvPicPr>
            <a:picLocks noChangeAspect="1"/>
          </p:cNvPicPr>
          <p:nvPr/>
        </p:nvPicPr>
        <p:blipFill>
          <a:blip r:embed="rId8"/>
          <a:stretch>
            <a:fillRect/>
          </a:stretch>
        </p:blipFill>
        <p:spPr>
          <a:xfrm>
            <a:off x="2247900" y="6887135"/>
            <a:ext cx="600636" cy="546848"/>
          </a:xfrm>
          <a:prstGeom prst="rect">
            <a:avLst/>
          </a:prstGeom>
        </p:spPr>
      </p:pic>
      <p:pic>
        <p:nvPicPr>
          <p:cNvPr id="11" name="Picture 10">
            <a:extLst>
              <a:ext uri="{FF2B5EF4-FFF2-40B4-BE49-F238E27FC236}">
                <a16:creationId xmlns:a16="http://schemas.microsoft.com/office/drawing/2014/main" id="{5FA74944-5D77-83CC-67B7-01B3681EF45B}"/>
              </a:ext>
            </a:extLst>
          </p:cNvPr>
          <p:cNvPicPr>
            <a:picLocks noChangeAspect="1"/>
          </p:cNvPicPr>
          <p:nvPr/>
        </p:nvPicPr>
        <p:blipFill>
          <a:blip r:embed="rId9"/>
          <a:stretch>
            <a:fillRect/>
          </a:stretch>
        </p:blipFill>
        <p:spPr>
          <a:xfrm>
            <a:off x="2933700" y="8043582"/>
            <a:ext cx="587189" cy="600636"/>
          </a:xfrm>
          <a:prstGeom prst="rect">
            <a:avLst/>
          </a:prstGeom>
        </p:spPr>
      </p:pic>
    </p:spTree>
    <p:extLst>
      <p:ext uri="{BB962C8B-B14F-4D97-AF65-F5344CB8AC3E}">
        <p14:creationId xmlns:p14="http://schemas.microsoft.com/office/powerpoint/2010/main" val="122861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014891" y="-80250"/>
            <a:ext cx="58658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Quelle Couleur?</a:t>
            </a:r>
          </a:p>
        </p:txBody>
      </p:sp>
      <p:sp>
        <p:nvSpPr>
          <p:cNvPr id="2" name="TextBox 1">
            <a:extLst>
              <a:ext uri="{FF2B5EF4-FFF2-40B4-BE49-F238E27FC236}">
                <a16:creationId xmlns:a16="http://schemas.microsoft.com/office/drawing/2014/main" id="{64E93D22-D6F2-1605-F068-F3C1FF66DAFD}"/>
              </a:ext>
            </a:extLst>
          </p:cNvPr>
          <p:cNvSpPr txBox="1"/>
          <p:nvPr/>
        </p:nvSpPr>
        <p:spPr>
          <a:xfrm>
            <a:off x="376518" y="847165"/>
            <a:ext cx="2743200" cy="9889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Orange</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Rose</a:t>
            </a:r>
          </a:p>
          <a:p>
            <a:pPr marL="742950" indent="-742950">
              <a:lnSpc>
                <a:spcPct val="200000"/>
              </a:lnSpc>
              <a:buAutoNum type="arabicPeriod"/>
            </a:pPr>
            <a:r>
              <a:rPr lang="en-CA" sz="3600" dirty="0">
                <a:latin typeface="Century Gothic"/>
              </a:rPr>
              <a:t>Gris</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Brun</a:t>
            </a:r>
          </a:p>
          <a:p>
            <a:pPr marL="742950" indent="-742950">
              <a:lnSpc>
                <a:spcPct val="200000"/>
              </a:lnSpc>
              <a:buAutoNum type="arabicPeriod"/>
            </a:pPr>
            <a:r>
              <a:rPr lang="en-CA" sz="3600" dirty="0">
                <a:latin typeface="Century Gothic"/>
              </a:rPr>
              <a:t>Or</a:t>
            </a:r>
          </a:p>
          <a:p>
            <a:pPr marL="742950" indent="-742950">
              <a:lnSpc>
                <a:spcPct val="200000"/>
              </a:lnSpc>
              <a:buAutoNum type="arabicPeriod"/>
            </a:pPr>
            <a:r>
              <a:rPr lang="en-CA" sz="3600" dirty="0">
                <a:latin typeface="Century Gothic"/>
              </a:rPr>
              <a:t>Argent</a:t>
            </a:r>
            <a:endParaRPr lang="en-CA" dirty="0"/>
          </a:p>
          <a:p>
            <a:pPr marL="742950" indent="-742950">
              <a:lnSpc>
                <a:spcPct val="200000"/>
              </a:lnSpc>
              <a:buAutoNum type="arabicPeriod"/>
            </a:pPr>
            <a:r>
              <a:rPr lang="en-CA" sz="3600" dirty="0">
                <a:latin typeface="Century Gothic"/>
              </a:rPr>
              <a:t>Bronze</a:t>
            </a:r>
          </a:p>
          <a:p>
            <a:pPr marL="742950" indent="-742950">
              <a:lnSpc>
                <a:spcPct val="200000"/>
              </a:lnSpc>
              <a:buAutoNum type="arabicPeriod"/>
            </a:pPr>
            <a:r>
              <a:rPr lang="en-CA" sz="3600" dirty="0" err="1">
                <a:latin typeface="Century Gothic"/>
              </a:rPr>
              <a:t>Autre</a:t>
            </a:r>
            <a:endParaRPr lang="en-CA" sz="3600">
              <a:latin typeface="Century Gothic"/>
            </a:endParaRPr>
          </a:p>
          <a:p>
            <a:pPr marL="742950" indent="-742950">
              <a:lnSpc>
                <a:spcPct val="200000"/>
              </a:lnSpc>
              <a:buAutoNum type="arabicPeriod"/>
            </a:pPr>
            <a:endParaRPr lang="en-CA" sz="3600" dirty="0">
              <a:latin typeface="Century Gothic"/>
            </a:endParaRPr>
          </a:p>
        </p:txBody>
      </p:sp>
      <p:sp>
        <p:nvSpPr>
          <p:cNvPr id="3" name="Rectangle 2">
            <a:extLst>
              <a:ext uri="{FF2B5EF4-FFF2-40B4-BE49-F238E27FC236}">
                <a16:creationId xmlns:a16="http://schemas.microsoft.com/office/drawing/2014/main" id="{674C0D98-B6C5-A32A-3FFC-6018F22086FA}"/>
              </a:ext>
            </a:extLst>
          </p:cNvPr>
          <p:cNvSpPr/>
          <p:nvPr/>
        </p:nvSpPr>
        <p:spPr>
          <a:xfrm>
            <a:off x="3052483" y="1304364"/>
            <a:ext cx="403411" cy="40341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74C0D98-B6C5-A32A-3FFC-6018F22086FA}"/>
              </a:ext>
            </a:extLst>
          </p:cNvPr>
          <p:cNvSpPr/>
          <p:nvPr/>
        </p:nvSpPr>
        <p:spPr>
          <a:xfrm>
            <a:off x="2388534" y="2388533"/>
            <a:ext cx="403411" cy="403411"/>
          </a:xfrm>
          <a:prstGeom prst="rect">
            <a:avLst/>
          </a:prstGeom>
          <a:solidFill>
            <a:srgbClr val="FC74D4">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181786" y="3526490"/>
            <a:ext cx="403411" cy="4034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74C0D98-B6C5-A32A-3FFC-6018F22086FA}"/>
              </a:ext>
            </a:extLst>
          </p:cNvPr>
          <p:cNvSpPr/>
          <p:nvPr/>
        </p:nvSpPr>
        <p:spPr>
          <a:xfrm>
            <a:off x="2391896" y="4624106"/>
            <a:ext cx="403411" cy="403411"/>
          </a:xfrm>
          <a:prstGeom prst="rect">
            <a:avLst/>
          </a:prstGeom>
          <a:solidFill>
            <a:srgbClr val="82501A">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1996889" y="5708275"/>
            <a:ext cx="403411" cy="40341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919693" y="6859680"/>
            <a:ext cx="403411" cy="40341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914651" y="7957296"/>
            <a:ext cx="403411" cy="40341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5623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Où</a:t>
            </a:r>
            <a:r>
              <a:rPr lang="en-CA" sz="5400" b="1" u="sng" dirty="0">
                <a:latin typeface="Century Gothic"/>
              </a:rPr>
              <a:t> </a:t>
            </a:r>
            <a:r>
              <a:rPr lang="en-CA" sz="5400" b="1" u="sng" dirty="0" err="1">
                <a:latin typeface="Century Gothic"/>
              </a:rPr>
              <a:t>est</a:t>
            </a:r>
            <a:r>
              <a:rPr lang="en-CA" sz="5400" b="1" u="sng" dirty="0">
                <a:latin typeface="Century Gothic"/>
              </a:rPr>
              <a:t>-il?</a:t>
            </a:r>
          </a:p>
        </p:txBody>
      </p:sp>
      <p:sp>
        <p:nvSpPr>
          <p:cNvPr id="7" name="TextBox 6">
            <a:extLst>
              <a:ext uri="{FF2B5EF4-FFF2-40B4-BE49-F238E27FC236}">
                <a16:creationId xmlns:a16="http://schemas.microsoft.com/office/drawing/2014/main" id="{6CA67712-92F0-5F55-363E-2E0056E376ED}"/>
              </a:ext>
            </a:extLst>
          </p:cNvPr>
          <p:cNvSpPr txBox="1"/>
          <p:nvPr/>
        </p:nvSpPr>
        <p:spPr>
          <a:xfrm>
            <a:off x="234960" y="847597"/>
            <a:ext cx="5462457"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err="1">
                <a:latin typeface="Century Gothic"/>
              </a:rPr>
              <a:t>Intérieur</a:t>
            </a:r>
            <a:endParaRPr lang="en-CA" sz="3600" dirty="0" err="1">
              <a:latin typeface="Century Gothic"/>
              <a:cs typeface="Calibri"/>
            </a:endParaRPr>
          </a:p>
          <a:p>
            <a:pPr marL="514350" indent="-514350">
              <a:lnSpc>
                <a:spcPct val="200000"/>
              </a:lnSpc>
              <a:buAutoNum type="arabicPeriod"/>
            </a:pPr>
            <a:r>
              <a:rPr lang="en-CA" sz="3600" dirty="0" err="1">
                <a:latin typeface="Century Gothic"/>
                <a:cs typeface="Calibri"/>
              </a:rPr>
              <a:t>Extérieur</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Salon</a:t>
            </a:r>
          </a:p>
          <a:p>
            <a:pPr marL="514350" indent="-514350">
              <a:lnSpc>
                <a:spcPct val="200000"/>
              </a:lnSpc>
              <a:buAutoNum type="arabicPeriod"/>
            </a:pPr>
            <a:r>
              <a:rPr lang="en-CA" sz="3600" dirty="0">
                <a:latin typeface="Century Gothic"/>
                <a:cs typeface="Calibri"/>
              </a:rPr>
              <a:t>Salle de </a:t>
            </a:r>
            <a:r>
              <a:rPr lang="en-CA" sz="3600" dirty="0" err="1">
                <a:latin typeface="Century Gothic"/>
                <a:cs typeface="Calibri"/>
              </a:rPr>
              <a:t>bain</a:t>
            </a:r>
            <a:endParaRPr lang="en-CA" sz="3600" dirty="0">
              <a:latin typeface="Century Gothic"/>
              <a:cs typeface="Calibri"/>
            </a:endParaRPr>
          </a:p>
          <a:p>
            <a:pPr marL="514350" indent="-514350">
              <a:lnSpc>
                <a:spcPct val="200000"/>
              </a:lnSpc>
              <a:buAutoNum type="arabicPeriod"/>
            </a:pPr>
            <a:r>
              <a:rPr lang="en-CA" sz="3600" dirty="0">
                <a:latin typeface="Century Gothic"/>
                <a:cs typeface="Calibri"/>
              </a:rPr>
              <a:t>Cuisine</a:t>
            </a:r>
          </a:p>
          <a:p>
            <a:pPr marL="514350" indent="-514350">
              <a:lnSpc>
                <a:spcPct val="200000"/>
              </a:lnSpc>
              <a:buAutoNum type="arabicPeriod"/>
            </a:pPr>
            <a:r>
              <a:rPr lang="en-CA" sz="3600" dirty="0">
                <a:latin typeface="Century Gothic"/>
                <a:cs typeface="Calibri"/>
              </a:rPr>
              <a:t>Épicerie</a:t>
            </a:r>
          </a:p>
          <a:p>
            <a:pPr marL="514350" indent="-514350">
              <a:lnSpc>
                <a:spcPct val="200000"/>
              </a:lnSpc>
              <a:buAutoNum type="arabicPeriod"/>
            </a:pPr>
            <a:r>
              <a:rPr lang="en-CA" sz="3600" dirty="0">
                <a:latin typeface="Century Gothic"/>
                <a:cs typeface="Calibri"/>
              </a:rPr>
              <a:t>Centre Commercial</a:t>
            </a:r>
            <a:endParaRPr lang="en-CA" dirty="0"/>
          </a:p>
          <a:p>
            <a:pPr marL="514350" indent="-514350">
              <a:lnSpc>
                <a:spcPct val="200000"/>
              </a:lnSpc>
              <a:buAutoNum type="arabicPeriod"/>
            </a:pPr>
            <a:r>
              <a:rPr lang="en-CA" sz="3600" dirty="0" err="1">
                <a:latin typeface="Century Gothic"/>
                <a:cs typeface="Calibri"/>
              </a:rPr>
              <a:t>Autre</a:t>
            </a:r>
          </a:p>
        </p:txBody>
      </p:sp>
      <p:pic>
        <p:nvPicPr>
          <p:cNvPr id="2" name="Picture 1">
            <a:extLst>
              <a:ext uri="{FF2B5EF4-FFF2-40B4-BE49-F238E27FC236}">
                <a16:creationId xmlns:a16="http://schemas.microsoft.com/office/drawing/2014/main" id="{17D4F055-097C-45AD-7BEB-BCD0854C4D10}"/>
              </a:ext>
            </a:extLst>
          </p:cNvPr>
          <p:cNvPicPr>
            <a:picLocks noChangeAspect="1"/>
          </p:cNvPicPr>
          <p:nvPr/>
        </p:nvPicPr>
        <p:blipFill>
          <a:blip r:embed="rId3"/>
          <a:stretch>
            <a:fillRect/>
          </a:stretch>
        </p:blipFill>
        <p:spPr>
          <a:xfrm>
            <a:off x="2758889" y="1212476"/>
            <a:ext cx="519954" cy="546848"/>
          </a:xfrm>
          <a:prstGeom prst="rect">
            <a:avLst/>
          </a:prstGeom>
        </p:spPr>
      </p:pic>
      <p:pic>
        <p:nvPicPr>
          <p:cNvPr id="4" name="Picture 3">
            <a:extLst>
              <a:ext uri="{FF2B5EF4-FFF2-40B4-BE49-F238E27FC236}">
                <a16:creationId xmlns:a16="http://schemas.microsoft.com/office/drawing/2014/main" id="{FAC29866-FEF0-A751-DEC3-C9D7C864818A}"/>
              </a:ext>
            </a:extLst>
          </p:cNvPr>
          <p:cNvPicPr>
            <a:picLocks noChangeAspect="1"/>
          </p:cNvPicPr>
          <p:nvPr/>
        </p:nvPicPr>
        <p:blipFill>
          <a:blip r:embed="rId4"/>
          <a:stretch>
            <a:fillRect/>
          </a:stretch>
        </p:blipFill>
        <p:spPr>
          <a:xfrm>
            <a:off x="2826123" y="2126876"/>
            <a:ext cx="775448" cy="775448"/>
          </a:xfrm>
          <a:prstGeom prst="rect">
            <a:avLst/>
          </a:prstGeom>
        </p:spPr>
      </p:pic>
      <p:pic>
        <p:nvPicPr>
          <p:cNvPr id="5" name="Picture 4">
            <a:extLst>
              <a:ext uri="{FF2B5EF4-FFF2-40B4-BE49-F238E27FC236}">
                <a16:creationId xmlns:a16="http://schemas.microsoft.com/office/drawing/2014/main" id="{F6E5EFAD-F1AA-F2BF-8CFA-AD04DD0C9D65}"/>
              </a:ext>
            </a:extLst>
          </p:cNvPr>
          <p:cNvPicPr>
            <a:picLocks noChangeAspect="1"/>
          </p:cNvPicPr>
          <p:nvPr/>
        </p:nvPicPr>
        <p:blipFill>
          <a:blip r:embed="rId5"/>
          <a:stretch>
            <a:fillRect/>
          </a:stretch>
        </p:blipFill>
        <p:spPr>
          <a:xfrm>
            <a:off x="2167217" y="3337111"/>
            <a:ext cx="802342" cy="802342"/>
          </a:xfrm>
          <a:prstGeom prst="rect">
            <a:avLst/>
          </a:prstGeom>
        </p:spPr>
      </p:pic>
      <p:pic>
        <p:nvPicPr>
          <p:cNvPr id="8" name="Picture 7">
            <a:extLst>
              <a:ext uri="{FF2B5EF4-FFF2-40B4-BE49-F238E27FC236}">
                <a16:creationId xmlns:a16="http://schemas.microsoft.com/office/drawing/2014/main" id="{E67E6568-14A0-B11A-4C9C-CD80B83C71BD}"/>
              </a:ext>
            </a:extLst>
          </p:cNvPr>
          <p:cNvPicPr>
            <a:picLocks noChangeAspect="1"/>
          </p:cNvPicPr>
          <p:nvPr/>
        </p:nvPicPr>
        <p:blipFill>
          <a:blip r:embed="rId6"/>
          <a:stretch>
            <a:fillRect/>
          </a:stretch>
        </p:blipFill>
        <p:spPr>
          <a:xfrm>
            <a:off x="3780865" y="4372534"/>
            <a:ext cx="1017496" cy="1017496"/>
          </a:xfrm>
          <a:prstGeom prst="rect">
            <a:avLst/>
          </a:prstGeom>
        </p:spPr>
      </p:pic>
      <p:pic>
        <p:nvPicPr>
          <p:cNvPr id="9" name="Picture 8">
            <a:extLst>
              <a:ext uri="{FF2B5EF4-FFF2-40B4-BE49-F238E27FC236}">
                <a16:creationId xmlns:a16="http://schemas.microsoft.com/office/drawing/2014/main" id="{0F9EC8CD-64CD-0260-E638-F9AC895F04F3}"/>
              </a:ext>
            </a:extLst>
          </p:cNvPr>
          <p:cNvPicPr>
            <a:picLocks noChangeAspect="1"/>
          </p:cNvPicPr>
          <p:nvPr/>
        </p:nvPicPr>
        <p:blipFill>
          <a:blip r:embed="rId7"/>
          <a:stretch>
            <a:fillRect/>
          </a:stretch>
        </p:blipFill>
        <p:spPr>
          <a:xfrm>
            <a:off x="2637865" y="5542428"/>
            <a:ext cx="681319" cy="681319"/>
          </a:xfrm>
          <a:prstGeom prst="rect">
            <a:avLst/>
          </a:prstGeom>
        </p:spPr>
      </p:pic>
      <p:pic>
        <p:nvPicPr>
          <p:cNvPr id="12" name="Picture 11">
            <a:extLst>
              <a:ext uri="{FF2B5EF4-FFF2-40B4-BE49-F238E27FC236}">
                <a16:creationId xmlns:a16="http://schemas.microsoft.com/office/drawing/2014/main" id="{98D0B5BD-6F3C-A355-CF6D-28C07ECD5DC6}"/>
              </a:ext>
            </a:extLst>
          </p:cNvPr>
          <p:cNvPicPr>
            <a:picLocks noChangeAspect="1"/>
          </p:cNvPicPr>
          <p:nvPr/>
        </p:nvPicPr>
        <p:blipFill>
          <a:blip r:embed="rId8"/>
          <a:stretch>
            <a:fillRect/>
          </a:stretch>
        </p:blipFill>
        <p:spPr>
          <a:xfrm>
            <a:off x="2637865" y="6671981"/>
            <a:ext cx="775448" cy="735107"/>
          </a:xfrm>
          <a:prstGeom prst="rect">
            <a:avLst/>
          </a:prstGeom>
        </p:spPr>
      </p:pic>
      <p:pic>
        <p:nvPicPr>
          <p:cNvPr id="15" name="Picture 14">
            <a:extLst>
              <a:ext uri="{FF2B5EF4-FFF2-40B4-BE49-F238E27FC236}">
                <a16:creationId xmlns:a16="http://schemas.microsoft.com/office/drawing/2014/main" id="{03B7AD35-3DED-4F52-790B-20AD9B142A32}"/>
              </a:ext>
            </a:extLst>
          </p:cNvPr>
          <p:cNvPicPr>
            <a:picLocks noChangeAspect="1"/>
          </p:cNvPicPr>
          <p:nvPr/>
        </p:nvPicPr>
        <p:blipFill>
          <a:blip r:embed="rId9"/>
          <a:stretch>
            <a:fillRect/>
          </a:stretch>
        </p:blipFill>
        <p:spPr>
          <a:xfrm>
            <a:off x="5313829" y="7599830"/>
            <a:ext cx="869577" cy="869577"/>
          </a:xfrm>
          <a:prstGeom prst="rect">
            <a:avLst/>
          </a:prstGeom>
        </p:spPr>
      </p:pic>
    </p:spTree>
    <p:extLst>
      <p:ext uri="{BB962C8B-B14F-4D97-AF65-F5344CB8AC3E}">
        <p14:creationId xmlns:p14="http://schemas.microsoft.com/office/powerpoint/2010/main" val="75771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Où</a:t>
            </a:r>
            <a:r>
              <a:rPr lang="en-CA" sz="5400" b="1" u="sng" dirty="0">
                <a:latin typeface="Century Gothic"/>
              </a:rPr>
              <a:t> </a:t>
            </a:r>
            <a:r>
              <a:rPr lang="en-CA" sz="5400" b="1" u="sng" dirty="0" err="1">
                <a:latin typeface="Century Gothic"/>
              </a:rPr>
              <a:t>est</a:t>
            </a:r>
            <a:r>
              <a:rPr lang="en-CA" sz="5400" b="1" u="sng" dirty="0">
                <a:latin typeface="Century Gothic"/>
              </a:rPr>
              <a:t>-il?</a:t>
            </a:r>
            <a:endParaRPr lang="en-CA" sz="5400" dirty="0">
              <a:latin typeface="Century Gothic"/>
            </a:endParaRP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École</a:t>
            </a:r>
            <a:endParaRPr lang="en-US" dirty="0"/>
          </a:p>
          <a:p>
            <a:pPr marL="742950" indent="-742950">
              <a:lnSpc>
                <a:spcPct val="200000"/>
              </a:lnSpc>
              <a:buAutoNum type="arabicPeriod"/>
            </a:pPr>
            <a:r>
              <a:rPr lang="en-CA" sz="3600" dirty="0">
                <a:latin typeface="Century Gothic"/>
                <a:cs typeface="Calibri"/>
              </a:rPr>
              <a:t>Bureau</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Rue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Forêt</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Zoo</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Ville</a:t>
            </a:r>
          </a:p>
          <a:p>
            <a:pPr marL="742950" indent="-742950">
              <a:lnSpc>
                <a:spcPct val="200000"/>
              </a:lnSpc>
              <a:buAutoNum type="arabicPeriod"/>
            </a:pPr>
            <a:r>
              <a:rPr lang="en-CA" sz="3600" dirty="0">
                <a:latin typeface="Century Gothic"/>
                <a:cs typeface="Calibri"/>
              </a:rPr>
              <a:t>Ciel</a:t>
            </a:r>
            <a:endParaRPr lang="en-CA" dirty="0"/>
          </a:p>
          <a:p>
            <a:pPr marL="742950" indent="-742950">
              <a:lnSpc>
                <a:spcPct val="200000"/>
              </a:lnSpc>
              <a:buAutoNum type="arabicPeriod"/>
            </a:pPr>
            <a:r>
              <a:rPr lang="en-CA" sz="3600" dirty="0" err="1">
                <a:latin typeface="Century Gothic"/>
                <a:cs typeface="Calibri"/>
              </a:rPr>
              <a:t>Autre</a:t>
            </a:r>
            <a:endParaRPr lang="en-CA" dirty="0" err="1">
              <a:latin typeface="Calibri"/>
              <a:cs typeface="Calibri"/>
            </a:endParaRPr>
          </a:p>
        </p:txBody>
      </p:sp>
      <p:pic>
        <p:nvPicPr>
          <p:cNvPr id="2" name="Picture 1">
            <a:extLst>
              <a:ext uri="{FF2B5EF4-FFF2-40B4-BE49-F238E27FC236}">
                <a16:creationId xmlns:a16="http://schemas.microsoft.com/office/drawing/2014/main" id="{2E12E90F-B291-804D-15A0-017E6B63A73B}"/>
              </a:ext>
            </a:extLst>
          </p:cNvPr>
          <p:cNvPicPr>
            <a:picLocks noChangeAspect="1"/>
          </p:cNvPicPr>
          <p:nvPr/>
        </p:nvPicPr>
        <p:blipFill>
          <a:blip r:embed="rId3"/>
          <a:stretch>
            <a:fillRect/>
          </a:stretch>
        </p:blipFill>
        <p:spPr>
          <a:xfrm>
            <a:off x="2839571" y="1118345"/>
            <a:ext cx="681319" cy="667872"/>
          </a:xfrm>
          <a:prstGeom prst="rect">
            <a:avLst/>
          </a:prstGeom>
        </p:spPr>
      </p:pic>
      <p:pic>
        <p:nvPicPr>
          <p:cNvPr id="4" name="Picture 3">
            <a:extLst>
              <a:ext uri="{FF2B5EF4-FFF2-40B4-BE49-F238E27FC236}">
                <a16:creationId xmlns:a16="http://schemas.microsoft.com/office/drawing/2014/main" id="{950FB216-82B7-3B94-C661-DC5A132353B6}"/>
              </a:ext>
            </a:extLst>
          </p:cNvPr>
          <p:cNvPicPr>
            <a:picLocks noChangeAspect="1"/>
          </p:cNvPicPr>
          <p:nvPr/>
        </p:nvPicPr>
        <p:blipFill>
          <a:blip r:embed="rId4"/>
          <a:stretch>
            <a:fillRect/>
          </a:stretch>
        </p:blipFill>
        <p:spPr>
          <a:xfrm>
            <a:off x="2879913" y="2113428"/>
            <a:ext cx="788895" cy="788895"/>
          </a:xfrm>
          <a:prstGeom prst="rect">
            <a:avLst/>
          </a:prstGeom>
        </p:spPr>
      </p:pic>
      <p:pic>
        <p:nvPicPr>
          <p:cNvPr id="8" name="Picture 7">
            <a:extLst>
              <a:ext uri="{FF2B5EF4-FFF2-40B4-BE49-F238E27FC236}">
                <a16:creationId xmlns:a16="http://schemas.microsoft.com/office/drawing/2014/main" id="{EE64D53B-097C-2E19-72D9-D51032E21EAA}"/>
              </a:ext>
            </a:extLst>
          </p:cNvPr>
          <p:cNvPicPr>
            <a:picLocks noChangeAspect="1"/>
          </p:cNvPicPr>
          <p:nvPr/>
        </p:nvPicPr>
        <p:blipFill>
          <a:blip r:embed="rId5"/>
          <a:stretch>
            <a:fillRect/>
          </a:stretch>
        </p:blipFill>
        <p:spPr>
          <a:xfrm>
            <a:off x="2557182" y="4238064"/>
            <a:ext cx="1071283" cy="1071283"/>
          </a:xfrm>
          <a:prstGeom prst="rect">
            <a:avLst/>
          </a:prstGeom>
        </p:spPr>
      </p:pic>
      <p:pic>
        <p:nvPicPr>
          <p:cNvPr id="9" name="Picture 8">
            <a:extLst>
              <a:ext uri="{FF2B5EF4-FFF2-40B4-BE49-F238E27FC236}">
                <a16:creationId xmlns:a16="http://schemas.microsoft.com/office/drawing/2014/main" id="{B6A86A3E-202D-BA5D-A5DC-0230689920BE}"/>
              </a:ext>
            </a:extLst>
          </p:cNvPr>
          <p:cNvPicPr>
            <a:picLocks noChangeAspect="1"/>
          </p:cNvPicPr>
          <p:nvPr/>
        </p:nvPicPr>
        <p:blipFill>
          <a:blip r:embed="rId6"/>
          <a:stretch>
            <a:fillRect/>
          </a:stretch>
        </p:blipFill>
        <p:spPr>
          <a:xfrm>
            <a:off x="2516841" y="3337112"/>
            <a:ext cx="762000" cy="735106"/>
          </a:xfrm>
          <a:prstGeom prst="rect">
            <a:avLst/>
          </a:prstGeom>
        </p:spPr>
      </p:pic>
      <p:pic>
        <p:nvPicPr>
          <p:cNvPr id="10" name="Picture 9">
            <a:extLst>
              <a:ext uri="{FF2B5EF4-FFF2-40B4-BE49-F238E27FC236}">
                <a16:creationId xmlns:a16="http://schemas.microsoft.com/office/drawing/2014/main" id="{3BD66711-3F2D-961E-CA71-034E5067CD17}"/>
              </a:ext>
            </a:extLst>
          </p:cNvPr>
          <p:cNvPicPr>
            <a:picLocks noChangeAspect="1"/>
          </p:cNvPicPr>
          <p:nvPr/>
        </p:nvPicPr>
        <p:blipFill>
          <a:blip r:embed="rId7"/>
          <a:stretch>
            <a:fillRect/>
          </a:stretch>
        </p:blipFill>
        <p:spPr>
          <a:xfrm>
            <a:off x="2194112" y="5515534"/>
            <a:ext cx="829236" cy="802342"/>
          </a:xfrm>
          <a:prstGeom prst="rect">
            <a:avLst/>
          </a:prstGeom>
        </p:spPr>
      </p:pic>
      <p:pic>
        <p:nvPicPr>
          <p:cNvPr id="11" name="Picture 10">
            <a:extLst>
              <a:ext uri="{FF2B5EF4-FFF2-40B4-BE49-F238E27FC236}">
                <a16:creationId xmlns:a16="http://schemas.microsoft.com/office/drawing/2014/main" id="{DF54BA1F-4FCB-A9CE-4C7A-8BB626AFFA21}"/>
              </a:ext>
            </a:extLst>
          </p:cNvPr>
          <p:cNvPicPr>
            <a:picLocks noChangeAspect="1"/>
          </p:cNvPicPr>
          <p:nvPr/>
        </p:nvPicPr>
        <p:blipFill>
          <a:blip r:embed="rId8"/>
          <a:stretch>
            <a:fillRect/>
          </a:stretch>
        </p:blipFill>
        <p:spPr>
          <a:xfrm>
            <a:off x="2113429" y="6524064"/>
            <a:ext cx="990600" cy="950259"/>
          </a:xfrm>
          <a:prstGeom prst="rect">
            <a:avLst/>
          </a:prstGeom>
        </p:spPr>
      </p:pic>
      <p:pic>
        <p:nvPicPr>
          <p:cNvPr id="12" name="Picture 11">
            <a:extLst>
              <a:ext uri="{FF2B5EF4-FFF2-40B4-BE49-F238E27FC236}">
                <a16:creationId xmlns:a16="http://schemas.microsoft.com/office/drawing/2014/main" id="{23275D7B-60E3-18C0-4DFC-4A6B2038D93D}"/>
              </a:ext>
            </a:extLst>
          </p:cNvPr>
          <p:cNvPicPr>
            <a:picLocks noChangeAspect="1"/>
          </p:cNvPicPr>
          <p:nvPr/>
        </p:nvPicPr>
        <p:blipFill>
          <a:blip r:embed="rId9"/>
          <a:stretch>
            <a:fillRect/>
          </a:stretch>
        </p:blipFill>
        <p:spPr>
          <a:xfrm>
            <a:off x="2167218" y="7680511"/>
            <a:ext cx="883024" cy="896471"/>
          </a:xfrm>
          <a:prstGeom prst="rect">
            <a:avLst/>
          </a:prstGeom>
        </p:spPr>
      </p:pic>
    </p:spTree>
    <p:extLst>
      <p:ext uri="{BB962C8B-B14F-4D97-AF65-F5344CB8AC3E}">
        <p14:creationId xmlns:p14="http://schemas.microsoft.com/office/powerpoint/2010/main" val="427022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81907" y="68263"/>
            <a:ext cx="68798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err="1">
                <a:latin typeface="Century Gothic"/>
              </a:rPr>
              <a:t>C'est</a:t>
            </a:r>
            <a:r>
              <a:rPr lang="en-CA" sz="5400" b="1" u="sng" dirty="0">
                <a:latin typeface="Century Gothic"/>
              </a:rPr>
              <a:t> fait </a:t>
            </a:r>
            <a:r>
              <a:rPr lang="en-CA" sz="5400" b="1" u="sng" dirty="0" err="1">
                <a:latin typeface="Century Gothic"/>
              </a:rPr>
              <a:t>en</a:t>
            </a:r>
            <a:r>
              <a:rPr lang="en-CA" sz="5400" b="1" u="sng" dirty="0">
                <a:latin typeface="Century Gothic"/>
              </a:rPr>
              <a:t> quoi?</a:t>
            </a:r>
          </a:p>
        </p:txBody>
      </p:sp>
      <p:sp>
        <p:nvSpPr>
          <p:cNvPr id="3" name="TextBox 2">
            <a:extLst>
              <a:ext uri="{FF2B5EF4-FFF2-40B4-BE49-F238E27FC236}">
                <a16:creationId xmlns:a16="http://schemas.microsoft.com/office/drawing/2014/main" id="{2C96D3D7-9E86-2B00-79E1-5F1CC1AC7FE3}"/>
              </a:ext>
            </a:extLst>
          </p:cNvPr>
          <p:cNvSpPr txBox="1"/>
          <p:nvPr/>
        </p:nvSpPr>
        <p:spPr>
          <a:xfrm>
            <a:off x="382876" y="847596"/>
            <a:ext cx="4521163" cy="8797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cs typeface="Calibri"/>
              </a:rPr>
              <a:t>Métal</a:t>
            </a:r>
          </a:p>
          <a:p>
            <a:pPr marL="742950" indent="-742950">
              <a:lnSpc>
                <a:spcPct val="200000"/>
              </a:lnSpc>
              <a:buAutoNum type="arabicPeriod"/>
            </a:pPr>
            <a:r>
              <a:rPr lang="en-CA" sz="3600" dirty="0">
                <a:latin typeface="Century Gothic"/>
                <a:cs typeface="Calibri"/>
              </a:rPr>
              <a:t>Bois</a:t>
            </a:r>
            <a:endParaRPr lang="en-CA" dirty="0">
              <a:latin typeface="Calibri" panose="020F0502020204030204"/>
              <a:ea typeface="Calibri"/>
              <a:cs typeface="Calibri"/>
            </a:endParaRPr>
          </a:p>
          <a:p>
            <a:pPr marL="742950" indent="-742950">
              <a:lnSpc>
                <a:spcPct val="200000"/>
              </a:lnSpc>
              <a:buAutoNum type="arabicPeriod"/>
            </a:pPr>
            <a:r>
              <a:rPr lang="en-CA" sz="3600" dirty="0">
                <a:latin typeface="Century Gothic"/>
                <a:cs typeface="Calibri"/>
              </a:rPr>
              <a:t>Caoutchouc</a:t>
            </a:r>
            <a:endParaRPr lang="en-CA" dirty="0">
              <a:latin typeface="Calibri" panose="020F0502020204030204"/>
              <a:cs typeface="Calibri"/>
            </a:endParaRPr>
          </a:p>
          <a:p>
            <a:pPr marL="742950" indent="-742950">
              <a:lnSpc>
                <a:spcPct val="200000"/>
              </a:lnSpc>
              <a:buAutoNum type="arabicPeriod"/>
            </a:pPr>
            <a:r>
              <a:rPr lang="en-CA" sz="3600" dirty="0" err="1">
                <a:latin typeface="Century Gothic"/>
                <a:cs typeface="Calibri"/>
              </a:rPr>
              <a:t>Tissu</a:t>
            </a:r>
            <a:endParaRPr lang="en-CA" dirty="0" err="1">
              <a:latin typeface="Calibri" panose="020F0502020204030204"/>
              <a:cs typeface="Calibri"/>
            </a:endParaRPr>
          </a:p>
          <a:p>
            <a:pPr marL="742950" indent="-742950">
              <a:lnSpc>
                <a:spcPct val="200000"/>
              </a:lnSpc>
              <a:buAutoNum type="arabicPeriod"/>
            </a:pPr>
            <a:r>
              <a:rPr lang="en-CA" sz="3600" dirty="0">
                <a:latin typeface="Century Gothic"/>
                <a:cs typeface="Calibri"/>
              </a:rPr>
              <a:t>Plastique</a:t>
            </a:r>
            <a:endParaRPr lang="en-CA" dirty="0">
              <a:latin typeface="Calibri" panose="020F0502020204030204"/>
              <a:cs typeface="Calibri"/>
            </a:endParaRPr>
          </a:p>
          <a:p>
            <a:pPr marL="742950" indent="-742950">
              <a:lnSpc>
                <a:spcPct val="200000"/>
              </a:lnSpc>
              <a:buAutoNum type="arabicPeriod"/>
            </a:pPr>
            <a:r>
              <a:rPr lang="en-CA" sz="3600" dirty="0">
                <a:latin typeface="Century Gothic"/>
                <a:cs typeface="Calibri"/>
              </a:rPr>
              <a:t>Verre</a:t>
            </a:r>
            <a:endParaRPr lang="en-CA" dirty="0"/>
          </a:p>
          <a:p>
            <a:pPr marL="742950" indent="-742950">
              <a:lnSpc>
                <a:spcPct val="200000"/>
              </a:lnSpc>
              <a:buAutoNum type="arabicPeriod"/>
            </a:pPr>
            <a:r>
              <a:rPr lang="en-CA" sz="3600" dirty="0">
                <a:latin typeface="Century Gothic"/>
                <a:cs typeface="Calibri"/>
              </a:rPr>
              <a:t>Papier</a:t>
            </a:r>
            <a:endParaRPr lang="en-CA" dirty="0"/>
          </a:p>
          <a:p>
            <a:pPr marL="742950" indent="-742950">
              <a:lnSpc>
                <a:spcPct val="200000"/>
              </a:lnSpc>
              <a:buAutoNum type="arabicPeriod"/>
            </a:pPr>
            <a:r>
              <a:rPr lang="en-CA" sz="3600" dirty="0" err="1">
                <a:latin typeface="Century Gothic"/>
                <a:cs typeface="Calibri"/>
              </a:rPr>
              <a:t>Autre</a:t>
            </a:r>
            <a:endParaRPr lang="en-CA" dirty="0" err="1">
              <a:latin typeface="Calibri"/>
              <a:ea typeface="Calibri"/>
              <a:cs typeface="Calibri"/>
            </a:endParaRPr>
          </a:p>
        </p:txBody>
      </p:sp>
      <p:pic>
        <p:nvPicPr>
          <p:cNvPr id="14" name="Picture 13">
            <a:extLst>
              <a:ext uri="{FF2B5EF4-FFF2-40B4-BE49-F238E27FC236}">
                <a16:creationId xmlns:a16="http://schemas.microsoft.com/office/drawing/2014/main" id="{48557CC9-3B93-B595-A74B-3027EC8A85CF}"/>
              </a:ext>
            </a:extLst>
          </p:cNvPr>
          <p:cNvPicPr>
            <a:picLocks noChangeAspect="1"/>
          </p:cNvPicPr>
          <p:nvPr/>
        </p:nvPicPr>
        <p:blipFill>
          <a:blip r:embed="rId3"/>
          <a:stretch>
            <a:fillRect/>
          </a:stretch>
        </p:blipFill>
        <p:spPr>
          <a:xfrm>
            <a:off x="2644776" y="1129498"/>
            <a:ext cx="710876" cy="724770"/>
          </a:xfrm>
          <a:prstGeom prst="rect">
            <a:avLst/>
          </a:prstGeom>
        </p:spPr>
      </p:pic>
      <p:pic>
        <p:nvPicPr>
          <p:cNvPr id="16" name="Picture 15">
            <a:extLst>
              <a:ext uri="{FF2B5EF4-FFF2-40B4-BE49-F238E27FC236}">
                <a16:creationId xmlns:a16="http://schemas.microsoft.com/office/drawing/2014/main" id="{0CA5A2B3-A485-DA6B-3416-D3D202571034}"/>
              </a:ext>
            </a:extLst>
          </p:cNvPr>
          <p:cNvPicPr>
            <a:picLocks noChangeAspect="1"/>
          </p:cNvPicPr>
          <p:nvPr/>
        </p:nvPicPr>
        <p:blipFill>
          <a:blip r:embed="rId4"/>
          <a:stretch>
            <a:fillRect/>
          </a:stretch>
        </p:blipFill>
        <p:spPr>
          <a:xfrm>
            <a:off x="2105025" y="2155591"/>
            <a:ext cx="926776" cy="954290"/>
          </a:xfrm>
          <a:prstGeom prst="rect">
            <a:avLst/>
          </a:prstGeom>
        </p:spPr>
      </p:pic>
      <p:pic>
        <p:nvPicPr>
          <p:cNvPr id="18" name="Picture 17" descr="tire Icon 3617640">
            <a:extLst>
              <a:ext uri="{FF2B5EF4-FFF2-40B4-BE49-F238E27FC236}">
                <a16:creationId xmlns:a16="http://schemas.microsoft.com/office/drawing/2014/main" id="{03F454B8-A226-34E9-EDE4-797809BCB386}"/>
              </a:ext>
            </a:extLst>
          </p:cNvPr>
          <p:cNvPicPr>
            <a:picLocks noChangeAspect="1"/>
          </p:cNvPicPr>
          <p:nvPr/>
        </p:nvPicPr>
        <p:blipFill>
          <a:blip r:embed="rId5"/>
          <a:stretch>
            <a:fillRect/>
          </a:stretch>
        </p:blipFill>
        <p:spPr>
          <a:xfrm>
            <a:off x="3796507" y="3023043"/>
            <a:ext cx="1474788" cy="1474087"/>
          </a:xfrm>
          <a:prstGeom prst="rect">
            <a:avLst/>
          </a:prstGeom>
        </p:spPr>
      </p:pic>
      <p:pic>
        <p:nvPicPr>
          <p:cNvPr id="21" name="Picture 20">
            <a:extLst>
              <a:ext uri="{FF2B5EF4-FFF2-40B4-BE49-F238E27FC236}">
                <a16:creationId xmlns:a16="http://schemas.microsoft.com/office/drawing/2014/main" id="{5B6F1C73-A2F5-9C9C-E221-9953C3EDB85A}"/>
              </a:ext>
            </a:extLst>
          </p:cNvPr>
          <p:cNvPicPr>
            <a:picLocks noChangeAspect="1"/>
          </p:cNvPicPr>
          <p:nvPr/>
        </p:nvPicPr>
        <p:blipFill>
          <a:blip r:embed="rId6"/>
          <a:stretch>
            <a:fillRect/>
          </a:stretch>
        </p:blipFill>
        <p:spPr>
          <a:xfrm>
            <a:off x="2185987" y="4437293"/>
            <a:ext cx="751357" cy="765274"/>
          </a:xfrm>
          <a:prstGeom prst="rect">
            <a:avLst/>
          </a:prstGeom>
        </p:spPr>
      </p:pic>
      <p:pic>
        <p:nvPicPr>
          <p:cNvPr id="23" name="Picture 22">
            <a:extLst>
              <a:ext uri="{FF2B5EF4-FFF2-40B4-BE49-F238E27FC236}">
                <a16:creationId xmlns:a16="http://schemas.microsoft.com/office/drawing/2014/main" id="{AA942070-D25D-CCEB-6CB0-E76B1B688529}"/>
              </a:ext>
            </a:extLst>
          </p:cNvPr>
          <p:cNvPicPr>
            <a:picLocks noChangeAspect="1"/>
          </p:cNvPicPr>
          <p:nvPr/>
        </p:nvPicPr>
        <p:blipFill>
          <a:blip r:embed="rId7"/>
          <a:stretch>
            <a:fillRect/>
          </a:stretch>
        </p:blipFill>
        <p:spPr>
          <a:xfrm>
            <a:off x="3090069" y="5463385"/>
            <a:ext cx="697383" cy="697768"/>
          </a:xfrm>
          <a:prstGeom prst="rect">
            <a:avLst/>
          </a:prstGeom>
        </p:spPr>
      </p:pic>
      <p:pic>
        <p:nvPicPr>
          <p:cNvPr id="26" name="Picture 25">
            <a:extLst>
              <a:ext uri="{FF2B5EF4-FFF2-40B4-BE49-F238E27FC236}">
                <a16:creationId xmlns:a16="http://schemas.microsoft.com/office/drawing/2014/main" id="{5DB7ED90-E607-8F54-E7B4-96F8D63245D4}"/>
              </a:ext>
            </a:extLst>
          </p:cNvPr>
          <p:cNvPicPr>
            <a:picLocks noChangeAspect="1"/>
          </p:cNvPicPr>
          <p:nvPr/>
        </p:nvPicPr>
        <p:blipFill>
          <a:blip r:embed="rId8"/>
          <a:stretch>
            <a:fillRect/>
          </a:stretch>
        </p:blipFill>
        <p:spPr>
          <a:xfrm>
            <a:off x="3548856" y="5314872"/>
            <a:ext cx="980751" cy="994794"/>
          </a:xfrm>
          <a:prstGeom prst="rect">
            <a:avLst/>
          </a:prstGeom>
        </p:spPr>
      </p:pic>
      <p:pic>
        <p:nvPicPr>
          <p:cNvPr id="28" name="Picture 27">
            <a:extLst>
              <a:ext uri="{FF2B5EF4-FFF2-40B4-BE49-F238E27FC236}">
                <a16:creationId xmlns:a16="http://schemas.microsoft.com/office/drawing/2014/main" id="{0168CB29-B299-42CA-627D-505FECDE7338}"/>
              </a:ext>
            </a:extLst>
          </p:cNvPr>
          <p:cNvPicPr>
            <a:picLocks noChangeAspect="1"/>
          </p:cNvPicPr>
          <p:nvPr/>
        </p:nvPicPr>
        <p:blipFill>
          <a:blip r:embed="rId9"/>
          <a:stretch>
            <a:fillRect/>
          </a:stretch>
        </p:blipFill>
        <p:spPr>
          <a:xfrm>
            <a:off x="2860676" y="6786504"/>
            <a:ext cx="454495" cy="468247"/>
          </a:xfrm>
          <a:prstGeom prst="rect">
            <a:avLst/>
          </a:prstGeom>
        </p:spPr>
      </p:pic>
      <p:pic>
        <p:nvPicPr>
          <p:cNvPr id="30" name="Picture 29">
            <a:extLst>
              <a:ext uri="{FF2B5EF4-FFF2-40B4-BE49-F238E27FC236}">
                <a16:creationId xmlns:a16="http://schemas.microsoft.com/office/drawing/2014/main" id="{B37EE093-3622-3195-1FCE-64F6A6086C55}"/>
              </a:ext>
            </a:extLst>
          </p:cNvPr>
          <p:cNvPicPr>
            <a:picLocks noChangeAspect="1"/>
          </p:cNvPicPr>
          <p:nvPr/>
        </p:nvPicPr>
        <p:blipFill>
          <a:blip r:embed="rId10"/>
          <a:stretch>
            <a:fillRect/>
          </a:stretch>
        </p:blipFill>
        <p:spPr>
          <a:xfrm>
            <a:off x="3090068" y="7610078"/>
            <a:ext cx="1048220" cy="1062300"/>
          </a:xfrm>
          <a:prstGeom prst="rect">
            <a:avLst/>
          </a:prstGeom>
        </p:spPr>
      </p:pic>
      <p:pic>
        <p:nvPicPr>
          <p:cNvPr id="32" name="Picture 31">
            <a:extLst>
              <a:ext uri="{FF2B5EF4-FFF2-40B4-BE49-F238E27FC236}">
                <a16:creationId xmlns:a16="http://schemas.microsoft.com/office/drawing/2014/main" id="{50853DC7-69D1-0F19-2C08-7EEC3981BCA9}"/>
              </a:ext>
            </a:extLst>
          </p:cNvPr>
          <p:cNvPicPr>
            <a:picLocks noChangeAspect="1"/>
          </p:cNvPicPr>
          <p:nvPr/>
        </p:nvPicPr>
        <p:blipFill>
          <a:blip r:embed="rId11"/>
          <a:stretch>
            <a:fillRect/>
          </a:stretch>
        </p:blipFill>
        <p:spPr>
          <a:xfrm>
            <a:off x="2361406" y="6691995"/>
            <a:ext cx="548951" cy="562756"/>
          </a:xfrm>
          <a:prstGeom prst="rect">
            <a:avLst/>
          </a:prstGeom>
        </p:spPr>
      </p:pic>
    </p:spTree>
    <p:extLst>
      <p:ext uri="{BB962C8B-B14F-4D97-AF65-F5344CB8AC3E}">
        <p14:creationId xmlns:p14="http://schemas.microsoft.com/office/powerpoint/2010/main" val="76650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shape?</a:t>
            </a:r>
          </a:p>
        </p:txBody>
      </p:sp>
      <p:sp>
        <p:nvSpPr>
          <p:cNvPr id="7" name="TextBox 6">
            <a:extLst>
              <a:ext uri="{FF2B5EF4-FFF2-40B4-BE49-F238E27FC236}">
                <a16:creationId xmlns:a16="http://schemas.microsoft.com/office/drawing/2014/main" id="{6CA67712-92F0-5F55-363E-2E0056E376ED}"/>
              </a:ext>
            </a:extLst>
          </p:cNvPr>
          <p:cNvSpPr txBox="1"/>
          <p:nvPr/>
        </p:nvSpPr>
        <p:spPr>
          <a:xfrm>
            <a:off x="396325" y="1035855"/>
            <a:ext cx="4521163" cy="7673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Round</a:t>
            </a:r>
            <a:endParaRPr lang="en-US" dirty="0">
              <a:cs typeface="Calibri" panose="020F0502020204030204"/>
            </a:endParaRPr>
          </a:p>
          <a:p>
            <a:pPr marL="514350" indent="-514350">
              <a:lnSpc>
                <a:spcPct val="200000"/>
              </a:lnSpc>
              <a:buAutoNum type="arabicPeriod"/>
            </a:pPr>
            <a:r>
              <a:rPr lang="en-CA" sz="3600" dirty="0">
                <a:latin typeface="Century Gothic"/>
              </a:rPr>
              <a:t>Flat</a:t>
            </a:r>
          </a:p>
          <a:p>
            <a:pPr marL="514350" indent="-514350">
              <a:lnSpc>
                <a:spcPct val="200000"/>
              </a:lnSpc>
              <a:buAutoNum type="arabicPeriod"/>
            </a:pPr>
            <a:r>
              <a:rPr lang="en-CA" sz="3600" dirty="0">
                <a:latin typeface="Century Gothic"/>
              </a:rPr>
              <a:t>Rectangular</a:t>
            </a:r>
          </a:p>
          <a:p>
            <a:pPr marL="514350" indent="-514350">
              <a:lnSpc>
                <a:spcPct val="200000"/>
              </a:lnSpc>
              <a:buAutoNum type="arabicPeriod"/>
            </a:pPr>
            <a:r>
              <a:rPr lang="en-CA" sz="3600" dirty="0">
                <a:latin typeface="Century Gothic"/>
              </a:rPr>
              <a:t>Triangular</a:t>
            </a:r>
          </a:p>
          <a:p>
            <a:pPr marL="514350" indent="-514350">
              <a:lnSpc>
                <a:spcPct val="200000"/>
              </a:lnSpc>
              <a:buAutoNum type="arabicPeriod"/>
            </a:pPr>
            <a:r>
              <a:rPr lang="en-CA" sz="3600" dirty="0">
                <a:latin typeface="Century Gothic"/>
              </a:rPr>
              <a:t>Long</a:t>
            </a:r>
            <a:endParaRPr lang="en-CA" dirty="0"/>
          </a:p>
          <a:p>
            <a:pPr marL="514350" indent="-514350">
              <a:lnSpc>
                <a:spcPct val="200000"/>
              </a:lnSpc>
              <a:buAutoNum type="arabicPeriod"/>
            </a:pPr>
            <a:r>
              <a:rPr lang="en-CA" sz="3600" dirty="0">
                <a:latin typeface="Century Gothic"/>
              </a:rPr>
              <a:t>Short</a:t>
            </a:r>
          </a:p>
          <a:p>
            <a:pPr marL="514350" indent="-514350">
              <a:lnSpc>
                <a:spcPct val="200000"/>
              </a:lnSpc>
              <a:buAutoNum type="arabicPeriod"/>
            </a:pPr>
            <a:r>
              <a:rPr lang="en-CA" sz="3600" dirty="0">
                <a:latin typeface="Century Gothic"/>
              </a:rPr>
              <a:t>Other</a:t>
            </a:r>
          </a:p>
        </p:txBody>
      </p:sp>
      <p:pic>
        <p:nvPicPr>
          <p:cNvPr id="8" name="Picture 7">
            <a:extLst>
              <a:ext uri="{FF2B5EF4-FFF2-40B4-BE49-F238E27FC236}">
                <a16:creationId xmlns:a16="http://schemas.microsoft.com/office/drawing/2014/main" id="{2568143F-E0CA-4525-19D8-ED5016A46682}"/>
              </a:ext>
            </a:extLst>
          </p:cNvPr>
          <p:cNvPicPr>
            <a:picLocks noChangeAspect="1"/>
          </p:cNvPicPr>
          <p:nvPr/>
        </p:nvPicPr>
        <p:blipFill>
          <a:blip r:embed="rId3"/>
          <a:stretch>
            <a:fillRect/>
          </a:stretch>
        </p:blipFill>
        <p:spPr>
          <a:xfrm>
            <a:off x="2624418" y="1225923"/>
            <a:ext cx="950259" cy="950259"/>
          </a:xfrm>
          <a:prstGeom prst="rect">
            <a:avLst/>
          </a:prstGeom>
        </p:spPr>
      </p:pic>
      <p:pic>
        <p:nvPicPr>
          <p:cNvPr id="9" name="Picture 8">
            <a:extLst>
              <a:ext uri="{FF2B5EF4-FFF2-40B4-BE49-F238E27FC236}">
                <a16:creationId xmlns:a16="http://schemas.microsoft.com/office/drawing/2014/main" id="{5CC26ECE-AF24-F464-5A0A-E844EF136395}"/>
              </a:ext>
            </a:extLst>
          </p:cNvPr>
          <p:cNvPicPr>
            <a:picLocks noChangeAspect="1"/>
          </p:cNvPicPr>
          <p:nvPr/>
        </p:nvPicPr>
        <p:blipFill>
          <a:blip r:embed="rId4"/>
          <a:stretch>
            <a:fillRect/>
          </a:stretch>
        </p:blipFill>
        <p:spPr>
          <a:xfrm>
            <a:off x="3888441" y="3283323"/>
            <a:ext cx="1313330" cy="1313330"/>
          </a:xfrm>
          <a:prstGeom prst="rect">
            <a:avLst/>
          </a:prstGeom>
        </p:spPr>
      </p:pic>
      <p:pic>
        <p:nvPicPr>
          <p:cNvPr id="10" name="Picture 9">
            <a:extLst>
              <a:ext uri="{FF2B5EF4-FFF2-40B4-BE49-F238E27FC236}">
                <a16:creationId xmlns:a16="http://schemas.microsoft.com/office/drawing/2014/main" id="{C1DB464C-50C7-719C-93F0-9C6761FF4E33}"/>
              </a:ext>
            </a:extLst>
          </p:cNvPr>
          <p:cNvPicPr>
            <a:picLocks noChangeAspect="1"/>
          </p:cNvPicPr>
          <p:nvPr/>
        </p:nvPicPr>
        <p:blipFill>
          <a:blip r:embed="rId5"/>
          <a:stretch>
            <a:fillRect/>
          </a:stretch>
        </p:blipFill>
        <p:spPr>
          <a:xfrm>
            <a:off x="1734671" y="4800600"/>
            <a:ext cx="2743200" cy="2743200"/>
          </a:xfrm>
          <a:prstGeom prst="rect">
            <a:avLst/>
          </a:prstGeom>
        </p:spPr>
      </p:pic>
      <p:pic>
        <p:nvPicPr>
          <p:cNvPr id="11" name="Picture 10">
            <a:extLst>
              <a:ext uri="{FF2B5EF4-FFF2-40B4-BE49-F238E27FC236}">
                <a16:creationId xmlns:a16="http://schemas.microsoft.com/office/drawing/2014/main" id="{78ADBE18-74BD-C575-0CCE-EE3C2EC5ABD5}"/>
              </a:ext>
            </a:extLst>
          </p:cNvPr>
          <p:cNvPicPr>
            <a:picLocks noChangeAspect="1"/>
          </p:cNvPicPr>
          <p:nvPr/>
        </p:nvPicPr>
        <p:blipFill>
          <a:blip r:embed="rId6"/>
          <a:stretch>
            <a:fillRect/>
          </a:stretch>
        </p:blipFill>
        <p:spPr>
          <a:xfrm>
            <a:off x="1990165" y="6589058"/>
            <a:ext cx="1425389" cy="1425389"/>
          </a:xfrm>
          <a:prstGeom prst="rect">
            <a:avLst/>
          </a:prstGeom>
        </p:spPr>
      </p:pic>
      <p:pic>
        <p:nvPicPr>
          <p:cNvPr id="13" name="Picture 12">
            <a:extLst>
              <a:ext uri="{FF2B5EF4-FFF2-40B4-BE49-F238E27FC236}">
                <a16:creationId xmlns:a16="http://schemas.microsoft.com/office/drawing/2014/main" id="{7A48985C-9871-303C-8D6B-F9B163A8B45D}"/>
              </a:ext>
            </a:extLst>
          </p:cNvPr>
          <p:cNvPicPr>
            <a:picLocks noChangeAspect="1"/>
          </p:cNvPicPr>
          <p:nvPr/>
        </p:nvPicPr>
        <p:blipFill>
          <a:blip r:embed="rId7"/>
          <a:stretch>
            <a:fillRect/>
          </a:stretch>
        </p:blipFill>
        <p:spPr>
          <a:xfrm>
            <a:off x="3108512" y="4332193"/>
            <a:ext cx="1192306" cy="1192306"/>
          </a:xfrm>
          <a:prstGeom prst="rect">
            <a:avLst/>
          </a:prstGeom>
        </p:spPr>
      </p:pic>
      <p:pic>
        <p:nvPicPr>
          <p:cNvPr id="15" name="Picture 14">
            <a:extLst>
              <a:ext uri="{FF2B5EF4-FFF2-40B4-BE49-F238E27FC236}">
                <a16:creationId xmlns:a16="http://schemas.microsoft.com/office/drawing/2014/main" id="{953B571A-24A3-952A-6A74-F0AFE2495AA5}"/>
              </a:ext>
            </a:extLst>
          </p:cNvPr>
          <p:cNvPicPr>
            <a:picLocks noChangeAspect="1"/>
          </p:cNvPicPr>
          <p:nvPr/>
        </p:nvPicPr>
        <p:blipFill>
          <a:blip r:embed="rId8"/>
          <a:stretch>
            <a:fillRect/>
          </a:stretch>
        </p:blipFill>
        <p:spPr>
          <a:xfrm>
            <a:off x="1938618" y="2422712"/>
            <a:ext cx="909918" cy="909918"/>
          </a:xfrm>
          <a:prstGeom prst="rect">
            <a:avLst/>
          </a:prstGeom>
        </p:spPr>
      </p:pic>
    </p:spTree>
    <p:extLst>
      <p:ext uri="{BB962C8B-B14F-4D97-AF65-F5344CB8AC3E}">
        <p14:creationId xmlns:p14="http://schemas.microsoft.com/office/powerpoint/2010/main" val="150439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68451" y="-39909"/>
            <a:ext cx="729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texture?</a:t>
            </a:r>
          </a:p>
        </p:txBody>
      </p:sp>
      <p:sp>
        <p:nvSpPr>
          <p:cNvPr id="7" name="TextBox 6">
            <a:extLst>
              <a:ext uri="{FF2B5EF4-FFF2-40B4-BE49-F238E27FC236}">
                <a16:creationId xmlns:a16="http://schemas.microsoft.com/office/drawing/2014/main" id="{6CA67712-92F0-5F55-363E-2E0056E376ED}"/>
              </a:ext>
            </a:extLst>
          </p:cNvPr>
          <p:cNvSpPr txBox="1"/>
          <p:nvPr/>
        </p:nvSpPr>
        <p:spPr>
          <a:xfrm>
            <a:off x="288748" y="524867"/>
            <a:ext cx="4521163"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Rough</a:t>
            </a:r>
          </a:p>
          <a:p>
            <a:pPr marL="514350" indent="-514350">
              <a:lnSpc>
                <a:spcPct val="200000"/>
              </a:lnSpc>
              <a:buAutoNum type="arabicPeriod"/>
            </a:pPr>
            <a:r>
              <a:rPr lang="en-CA" sz="3600" dirty="0">
                <a:latin typeface="Century Gothic"/>
                <a:cs typeface="Calibri"/>
              </a:rPr>
              <a:t>Smooth</a:t>
            </a:r>
          </a:p>
          <a:p>
            <a:pPr marL="514350" indent="-514350">
              <a:lnSpc>
                <a:spcPct val="200000"/>
              </a:lnSpc>
              <a:buAutoNum type="arabicPeriod"/>
            </a:pPr>
            <a:r>
              <a:rPr lang="en-CA" sz="3600" dirty="0">
                <a:latin typeface="Century Gothic"/>
                <a:cs typeface="Calibri"/>
              </a:rPr>
              <a:t>Soft</a:t>
            </a:r>
          </a:p>
          <a:p>
            <a:pPr marL="514350" indent="-514350">
              <a:lnSpc>
                <a:spcPct val="200000"/>
              </a:lnSpc>
              <a:buAutoNum type="arabicPeriod"/>
            </a:pPr>
            <a:r>
              <a:rPr lang="en-CA" sz="3600" dirty="0">
                <a:latin typeface="Century Gothic"/>
                <a:cs typeface="Calibri"/>
              </a:rPr>
              <a:t>Hard</a:t>
            </a:r>
          </a:p>
          <a:p>
            <a:pPr marL="514350" indent="-514350">
              <a:lnSpc>
                <a:spcPct val="200000"/>
              </a:lnSpc>
              <a:buAutoNum type="arabicPeriod"/>
            </a:pPr>
            <a:r>
              <a:rPr lang="en-CA" sz="3600" dirty="0">
                <a:latin typeface="Century Gothic"/>
                <a:cs typeface="Calibri"/>
              </a:rPr>
              <a:t>Fluffy/fuzzy</a:t>
            </a:r>
          </a:p>
          <a:p>
            <a:pPr marL="514350" indent="-514350">
              <a:lnSpc>
                <a:spcPct val="200000"/>
              </a:lnSpc>
              <a:buAutoNum type="arabicPeriod"/>
            </a:pPr>
            <a:r>
              <a:rPr lang="en-CA" sz="3600" dirty="0">
                <a:latin typeface="Century Gothic"/>
                <a:cs typeface="Calibri"/>
              </a:rPr>
              <a:t>Sharp</a:t>
            </a:r>
          </a:p>
          <a:p>
            <a:pPr marL="514350" indent="-514350">
              <a:lnSpc>
                <a:spcPct val="200000"/>
              </a:lnSpc>
              <a:buAutoNum type="arabicPeriod"/>
            </a:pPr>
            <a:r>
              <a:rPr lang="en-CA" sz="3600" dirty="0">
                <a:latin typeface="Century Gothic"/>
                <a:cs typeface="Calibri"/>
              </a:rPr>
              <a:t>Prickly</a:t>
            </a:r>
          </a:p>
          <a:p>
            <a:pPr marL="514350" indent="-514350">
              <a:lnSpc>
                <a:spcPct val="200000"/>
              </a:lnSpc>
              <a:buAutoNum type="arabicPeriod"/>
            </a:pPr>
            <a:r>
              <a:rPr lang="en-CA" sz="3600" dirty="0">
                <a:latin typeface="Century Gothic"/>
                <a:cs typeface="Calibri"/>
              </a:rPr>
              <a:t>Bumpy</a:t>
            </a:r>
          </a:p>
        </p:txBody>
      </p:sp>
      <p:pic>
        <p:nvPicPr>
          <p:cNvPr id="3" name="Picture 2">
            <a:extLst>
              <a:ext uri="{FF2B5EF4-FFF2-40B4-BE49-F238E27FC236}">
                <a16:creationId xmlns:a16="http://schemas.microsoft.com/office/drawing/2014/main" id="{183C5CE1-6561-D2C8-BFB7-48039A2E3412}"/>
              </a:ext>
            </a:extLst>
          </p:cNvPr>
          <p:cNvPicPr>
            <a:picLocks noChangeAspect="1"/>
          </p:cNvPicPr>
          <p:nvPr/>
        </p:nvPicPr>
        <p:blipFill>
          <a:blip r:embed="rId3"/>
          <a:stretch>
            <a:fillRect/>
          </a:stretch>
        </p:blipFill>
        <p:spPr>
          <a:xfrm>
            <a:off x="2070847" y="6468034"/>
            <a:ext cx="632013" cy="658907"/>
          </a:xfrm>
          <a:prstGeom prst="rect">
            <a:avLst/>
          </a:prstGeom>
        </p:spPr>
      </p:pic>
      <p:pic>
        <p:nvPicPr>
          <p:cNvPr id="4" name="Picture 3">
            <a:extLst>
              <a:ext uri="{FF2B5EF4-FFF2-40B4-BE49-F238E27FC236}">
                <a16:creationId xmlns:a16="http://schemas.microsoft.com/office/drawing/2014/main" id="{971283CA-95A6-65FB-7823-3957855898CF}"/>
              </a:ext>
            </a:extLst>
          </p:cNvPr>
          <p:cNvPicPr>
            <a:picLocks noChangeAspect="1"/>
          </p:cNvPicPr>
          <p:nvPr/>
        </p:nvPicPr>
        <p:blipFill>
          <a:blip r:embed="rId4"/>
          <a:stretch>
            <a:fillRect/>
          </a:stretch>
        </p:blipFill>
        <p:spPr>
          <a:xfrm>
            <a:off x="2274794" y="7478806"/>
            <a:ext cx="735106" cy="735106"/>
          </a:xfrm>
          <a:prstGeom prst="rect">
            <a:avLst/>
          </a:prstGeom>
        </p:spPr>
      </p:pic>
      <p:pic>
        <p:nvPicPr>
          <p:cNvPr id="5" name="Picture 4">
            <a:extLst>
              <a:ext uri="{FF2B5EF4-FFF2-40B4-BE49-F238E27FC236}">
                <a16:creationId xmlns:a16="http://schemas.microsoft.com/office/drawing/2014/main" id="{1D82F85D-D39E-546B-036F-F767ABA49BD4}"/>
              </a:ext>
            </a:extLst>
          </p:cNvPr>
          <p:cNvPicPr>
            <a:picLocks noChangeAspect="1"/>
          </p:cNvPicPr>
          <p:nvPr/>
        </p:nvPicPr>
        <p:blipFill>
          <a:blip r:embed="rId5"/>
          <a:stretch>
            <a:fillRect/>
          </a:stretch>
        </p:blipFill>
        <p:spPr>
          <a:xfrm>
            <a:off x="2557182" y="8339417"/>
            <a:ext cx="1286436" cy="1299883"/>
          </a:xfrm>
          <a:prstGeom prst="rect">
            <a:avLst/>
          </a:prstGeom>
        </p:spPr>
      </p:pic>
      <p:pic>
        <p:nvPicPr>
          <p:cNvPr id="8" name="Picture 7">
            <a:extLst>
              <a:ext uri="{FF2B5EF4-FFF2-40B4-BE49-F238E27FC236}">
                <a16:creationId xmlns:a16="http://schemas.microsoft.com/office/drawing/2014/main" id="{42A76143-B655-4169-B1FC-81D215568564}"/>
              </a:ext>
            </a:extLst>
          </p:cNvPr>
          <p:cNvPicPr>
            <a:picLocks noChangeAspect="1"/>
          </p:cNvPicPr>
          <p:nvPr/>
        </p:nvPicPr>
        <p:blipFill>
          <a:blip r:embed="rId6"/>
          <a:stretch>
            <a:fillRect/>
          </a:stretch>
        </p:blipFill>
        <p:spPr>
          <a:xfrm>
            <a:off x="2837330" y="4706470"/>
            <a:ext cx="1801906" cy="1801906"/>
          </a:xfrm>
          <a:prstGeom prst="rect">
            <a:avLst/>
          </a:prstGeom>
        </p:spPr>
      </p:pic>
      <p:pic>
        <p:nvPicPr>
          <p:cNvPr id="9" name="Picture 8">
            <a:extLst>
              <a:ext uri="{FF2B5EF4-FFF2-40B4-BE49-F238E27FC236}">
                <a16:creationId xmlns:a16="http://schemas.microsoft.com/office/drawing/2014/main" id="{5B59AF91-0D78-8104-380F-4A8C4E14BE64}"/>
              </a:ext>
            </a:extLst>
          </p:cNvPr>
          <p:cNvPicPr>
            <a:picLocks noChangeAspect="1"/>
          </p:cNvPicPr>
          <p:nvPr/>
        </p:nvPicPr>
        <p:blipFill>
          <a:blip r:embed="rId7"/>
          <a:stretch>
            <a:fillRect/>
          </a:stretch>
        </p:blipFill>
        <p:spPr>
          <a:xfrm>
            <a:off x="2637864" y="1952064"/>
            <a:ext cx="640977" cy="667871"/>
          </a:xfrm>
          <a:prstGeom prst="rect">
            <a:avLst/>
          </a:prstGeom>
        </p:spPr>
      </p:pic>
      <p:pic>
        <p:nvPicPr>
          <p:cNvPr id="10" name="Picture 9">
            <a:extLst>
              <a:ext uri="{FF2B5EF4-FFF2-40B4-BE49-F238E27FC236}">
                <a16:creationId xmlns:a16="http://schemas.microsoft.com/office/drawing/2014/main" id="{6559528A-D57D-50F6-20A0-4A2EC05368E2}"/>
              </a:ext>
            </a:extLst>
          </p:cNvPr>
          <p:cNvPicPr>
            <a:picLocks noChangeAspect="1"/>
          </p:cNvPicPr>
          <p:nvPr/>
        </p:nvPicPr>
        <p:blipFill>
          <a:blip r:embed="rId8"/>
          <a:stretch>
            <a:fillRect/>
          </a:stretch>
        </p:blipFill>
        <p:spPr>
          <a:xfrm>
            <a:off x="2140323" y="4278404"/>
            <a:ext cx="560295" cy="533401"/>
          </a:xfrm>
          <a:prstGeom prst="rect">
            <a:avLst/>
          </a:prstGeom>
        </p:spPr>
      </p:pic>
      <p:pic>
        <p:nvPicPr>
          <p:cNvPr id="11" name="Picture 10">
            <a:extLst>
              <a:ext uri="{FF2B5EF4-FFF2-40B4-BE49-F238E27FC236}">
                <a16:creationId xmlns:a16="http://schemas.microsoft.com/office/drawing/2014/main" id="{E59C980F-DA12-E516-57A2-187C2235102A}"/>
              </a:ext>
            </a:extLst>
          </p:cNvPr>
          <p:cNvPicPr>
            <a:picLocks noChangeAspect="1"/>
          </p:cNvPicPr>
          <p:nvPr/>
        </p:nvPicPr>
        <p:blipFill>
          <a:blip r:embed="rId9"/>
          <a:stretch>
            <a:fillRect/>
          </a:stretch>
        </p:blipFill>
        <p:spPr>
          <a:xfrm>
            <a:off x="2456610" y="775726"/>
            <a:ext cx="653864" cy="640417"/>
          </a:xfrm>
          <a:prstGeom prst="rect">
            <a:avLst/>
          </a:prstGeom>
        </p:spPr>
      </p:pic>
      <p:pic>
        <p:nvPicPr>
          <p:cNvPr id="15" name="Picture 14">
            <a:extLst>
              <a:ext uri="{FF2B5EF4-FFF2-40B4-BE49-F238E27FC236}">
                <a16:creationId xmlns:a16="http://schemas.microsoft.com/office/drawing/2014/main" id="{3335CFE5-2658-715B-80B9-9DC0D0705D44}"/>
              </a:ext>
            </a:extLst>
          </p:cNvPr>
          <p:cNvPicPr>
            <a:picLocks noChangeAspect="1"/>
          </p:cNvPicPr>
          <p:nvPr/>
        </p:nvPicPr>
        <p:blipFill>
          <a:blip r:embed="rId10"/>
          <a:stretch>
            <a:fillRect/>
          </a:stretch>
        </p:blipFill>
        <p:spPr>
          <a:xfrm>
            <a:off x="1925170" y="3054722"/>
            <a:ext cx="708213" cy="708213"/>
          </a:xfrm>
          <a:prstGeom prst="rect">
            <a:avLst/>
          </a:prstGeom>
        </p:spPr>
      </p:pic>
      <p:sp>
        <p:nvSpPr>
          <p:cNvPr id="17" name="TextBox 16">
            <a:extLst>
              <a:ext uri="{FF2B5EF4-FFF2-40B4-BE49-F238E27FC236}">
                <a16:creationId xmlns:a16="http://schemas.microsoft.com/office/drawing/2014/main" id="{C57C998D-C8F7-196A-D01D-61BA50407377}"/>
              </a:ext>
            </a:extLst>
          </p:cNvPr>
          <p:cNvSpPr txBox="1"/>
          <p:nvPr/>
        </p:nvSpPr>
        <p:spPr>
          <a:xfrm>
            <a:off x="268941" y="930536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latin typeface="Century Gothic"/>
              </a:rPr>
              <a:t>9. Other</a:t>
            </a:r>
            <a:endParaRPr lang="en-US" dirty="0" err="1"/>
          </a:p>
        </p:txBody>
      </p:sp>
    </p:spTree>
    <p:extLst>
      <p:ext uri="{BB962C8B-B14F-4D97-AF65-F5344CB8AC3E}">
        <p14:creationId xmlns:p14="http://schemas.microsoft.com/office/powerpoint/2010/main" val="197060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7427" y="40773"/>
            <a:ext cx="68878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texture?</a:t>
            </a:r>
          </a:p>
        </p:txBody>
      </p:sp>
      <p:sp>
        <p:nvSpPr>
          <p:cNvPr id="2" name="TextBox 1">
            <a:extLst>
              <a:ext uri="{FF2B5EF4-FFF2-40B4-BE49-F238E27FC236}">
                <a16:creationId xmlns:a16="http://schemas.microsoft.com/office/drawing/2014/main" id="{065BAD52-0CF6-10D3-4F05-8272D2E79B6F}"/>
              </a:ext>
            </a:extLst>
          </p:cNvPr>
          <p:cNvSpPr txBox="1"/>
          <p:nvPr/>
        </p:nvSpPr>
        <p:spPr>
          <a:xfrm>
            <a:off x="140830" y="887937"/>
            <a:ext cx="4521163" cy="76890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Rubbery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Gritty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Wrinkly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a:rPr>
              <a:t>Wet</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Dry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Slimy</a:t>
            </a:r>
            <a:endParaRPr lang="en-US" dirty="0">
              <a:latin typeface="Calibri" panose="020F0502020204030204"/>
              <a:cs typeface="Calibri" panose="020F0502020204030204"/>
            </a:endParaRPr>
          </a:p>
          <a:p>
            <a:pPr marL="742950" indent="-742950">
              <a:lnSpc>
                <a:spcPct val="200000"/>
              </a:lnSpc>
              <a:buAutoNum type="arabicPeriod"/>
            </a:pPr>
            <a:r>
              <a:rPr lang="en-CA" sz="3600" dirty="0">
                <a:latin typeface="Century Gothic"/>
                <a:cs typeface="Calibri" panose="020F0502020204030204"/>
              </a:rPr>
              <a:t>Other</a:t>
            </a:r>
            <a:endParaRPr lang="en-US" dirty="0">
              <a:latin typeface="Calibri" panose="020F0502020204030204"/>
              <a:cs typeface="Calibri" panose="020F0502020204030204"/>
            </a:endParaRPr>
          </a:p>
        </p:txBody>
      </p:sp>
      <p:pic>
        <p:nvPicPr>
          <p:cNvPr id="3" name="Picture 2">
            <a:extLst>
              <a:ext uri="{FF2B5EF4-FFF2-40B4-BE49-F238E27FC236}">
                <a16:creationId xmlns:a16="http://schemas.microsoft.com/office/drawing/2014/main" id="{3F9B332D-1248-6F8E-E81E-6DAB4ECE421B}"/>
              </a:ext>
            </a:extLst>
          </p:cNvPr>
          <p:cNvPicPr>
            <a:picLocks noChangeAspect="1"/>
          </p:cNvPicPr>
          <p:nvPr/>
        </p:nvPicPr>
        <p:blipFill>
          <a:blip r:embed="rId3"/>
          <a:stretch>
            <a:fillRect/>
          </a:stretch>
        </p:blipFill>
        <p:spPr>
          <a:xfrm>
            <a:off x="2261347" y="2315135"/>
            <a:ext cx="721659" cy="708212"/>
          </a:xfrm>
          <a:prstGeom prst="rect">
            <a:avLst/>
          </a:prstGeom>
        </p:spPr>
      </p:pic>
      <p:pic>
        <p:nvPicPr>
          <p:cNvPr id="5" name="Picture 4">
            <a:extLst>
              <a:ext uri="{FF2B5EF4-FFF2-40B4-BE49-F238E27FC236}">
                <a16:creationId xmlns:a16="http://schemas.microsoft.com/office/drawing/2014/main" id="{0C66A2B1-F843-1FF8-D7F3-DC3D400893F8}"/>
              </a:ext>
            </a:extLst>
          </p:cNvPr>
          <p:cNvPicPr>
            <a:picLocks noChangeAspect="1"/>
          </p:cNvPicPr>
          <p:nvPr/>
        </p:nvPicPr>
        <p:blipFill>
          <a:blip r:embed="rId4"/>
          <a:stretch>
            <a:fillRect/>
          </a:stretch>
        </p:blipFill>
        <p:spPr>
          <a:xfrm>
            <a:off x="2624418" y="3444687"/>
            <a:ext cx="721660" cy="762001"/>
          </a:xfrm>
          <a:prstGeom prst="rect">
            <a:avLst/>
          </a:prstGeom>
        </p:spPr>
      </p:pic>
      <p:pic>
        <p:nvPicPr>
          <p:cNvPr id="8" name="Picture 7">
            <a:extLst>
              <a:ext uri="{FF2B5EF4-FFF2-40B4-BE49-F238E27FC236}">
                <a16:creationId xmlns:a16="http://schemas.microsoft.com/office/drawing/2014/main" id="{F4BDC6C3-C177-D85B-319D-23FB1F58E803}"/>
              </a:ext>
            </a:extLst>
          </p:cNvPr>
          <p:cNvPicPr>
            <a:picLocks noChangeAspect="1"/>
          </p:cNvPicPr>
          <p:nvPr/>
        </p:nvPicPr>
        <p:blipFill>
          <a:blip r:embed="rId5"/>
          <a:stretch>
            <a:fillRect/>
          </a:stretch>
        </p:blipFill>
        <p:spPr>
          <a:xfrm>
            <a:off x="1911724" y="4520451"/>
            <a:ext cx="681319" cy="681319"/>
          </a:xfrm>
          <a:prstGeom prst="rect">
            <a:avLst/>
          </a:prstGeom>
        </p:spPr>
      </p:pic>
      <p:pic>
        <p:nvPicPr>
          <p:cNvPr id="10" name="Picture 9">
            <a:extLst>
              <a:ext uri="{FF2B5EF4-FFF2-40B4-BE49-F238E27FC236}">
                <a16:creationId xmlns:a16="http://schemas.microsoft.com/office/drawing/2014/main" id="{B5B2762B-7B3B-9231-449F-A9080ADB3BBD}"/>
              </a:ext>
            </a:extLst>
          </p:cNvPr>
          <p:cNvPicPr>
            <a:picLocks noChangeAspect="1"/>
          </p:cNvPicPr>
          <p:nvPr/>
        </p:nvPicPr>
        <p:blipFill>
          <a:blip r:embed="rId6"/>
          <a:stretch>
            <a:fillRect/>
          </a:stretch>
        </p:blipFill>
        <p:spPr>
          <a:xfrm>
            <a:off x="1588995" y="5448300"/>
            <a:ext cx="1084730" cy="1071283"/>
          </a:xfrm>
          <a:prstGeom prst="rect">
            <a:avLst/>
          </a:prstGeom>
        </p:spPr>
      </p:pic>
      <p:pic>
        <p:nvPicPr>
          <p:cNvPr id="11" name="Picture 10">
            <a:extLst>
              <a:ext uri="{FF2B5EF4-FFF2-40B4-BE49-F238E27FC236}">
                <a16:creationId xmlns:a16="http://schemas.microsoft.com/office/drawing/2014/main" id="{890AE75F-770B-78AE-3F10-F5FE6946C565}"/>
              </a:ext>
            </a:extLst>
          </p:cNvPr>
          <p:cNvPicPr>
            <a:picLocks noChangeAspect="1"/>
          </p:cNvPicPr>
          <p:nvPr/>
        </p:nvPicPr>
        <p:blipFill>
          <a:blip r:embed="rId7"/>
          <a:stretch>
            <a:fillRect/>
          </a:stretch>
        </p:blipFill>
        <p:spPr>
          <a:xfrm flipH="1">
            <a:off x="2189631" y="6766111"/>
            <a:ext cx="972670" cy="963706"/>
          </a:xfrm>
          <a:prstGeom prst="rect">
            <a:avLst/>
          </a:prstGeom>
        </p:spPr>
      </p:pic>
      <p:pic>
        <p:nvPicPr>
          <p:cNvPr id="12" name="Picture 11">
            <a:extLst>
              <a:ext uri="{FF2B5EF4-FFF2-40B4-BE49-F238E27FC236}">
                <a16:creationId xmlns:a16="http://schemas.microsoft.com/office/drawing/2014/main" id="{9E1982DA-CC24-CB47-4B0B-C74672754ED6}"/>
              </a:ext>
            </a:extLst>
          </p:cNvPr>
          <p:cNvPicPr>
            <a:picLocks noChangeAspect="1"/>
          </p:cNvPicPr>
          <p:nvPr/>
        </p:nvPicPr>
        <p:blipFill>
          <a:blip r:embed="rId8"/>
          <a:stretch>
            <a:fillRect/>
          </a:stretch>
        </p:blipFill>
        <p:spPr>
          <a:xfrm>
            <a:off x="7906871" y="2366682"/>
            <a:ext cx="2743200" cy="2743200"/>
          </a:xfrm>
          <a:prstGeom prst="rect">
            <a:avLst/>
          </a:prstGeom>
        </p:spPr>
      </p:pic>
      <p:pic>
        <p:nvPicPr>
          <p:cNvPr id="14" name="Picture 13">
            <a:extLst>
              <a:ext uri="{FF2B5EF4-FFF2-40B4-BE49-F238E27FC236}">
                <a16:creationId xmlns:a16="http://schemas.microsoft.com/office/drawing/2014/main" id="{B8012645-8FBE-44E9-DDA2-9C6968E1BABC}"/>
              </a:ext>
            </a:extLst>
          </p:cNvPr>
          <p:cNvPicPr>
            <a:picLocks noChangeAspect="1"/>
          </p:cNvPicPr>
          <p:nvPr/>
        </p:nvPicPr>
        <p:blipFill>
          <a:blip r:embed="rId9"/>
          <a:stretch>
            <a:fillRect/>
          </a:stretch>
        </p:blipFill>
        <p:spPr>
          <a:xfrm>
            <a:off x="2879912" y="1024217"/>
            <a:ext cx="950259" cy="950259"/>
          </a:xfrm>
          <a:prstGeom prst="rect">
            <a:avLst/>
          </a:prstGeom>
        </p:spPr>
      </p:pic>
    </p:spTree>
    <p:extLst>
      <p:ext uri="{BB962C8B-B14F-4D97-AF65-F5344CB8AC3E}">
        <p14:creationId xmlns:p14="http://schemas.microsoft.com/office/powerpoint/2010/main" val="3401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66220" y="-80250"/>
            <a:ext cx="5314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Colour?</a:t>
            </a:r>
          </a:p>
        </p:txBody>
      </p:sp>
      <p:sp>
        <p:nvSpPr>
          <p:cNvPr id="7" name="TextBox 6">
            <a:extLst>
              <a:ext uri="{FF2B5EF4-FFF2-40B4-BE49-F238E27FC236}">
                <a16:creationId xmlns:a16="http://schemas.microsoft.com/office/drawing/2014/main" id="{6CA67712-92F0-5F55-363E-2E0056E376ED}"/>
              </a:ext>
            </a:extLst>
          </p:cNvPr>
          <p:cNvSpPr txBox="1"/>
          <p:nvPr/>
        </p:nvSpPr>
        <p:spPr>
          <a:xfrm>
            <a:off x="382878" y="740020"/>
            <a:ext cx="4521163" cy="988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200000"/>
              </a:lnSpc>
              <a:buAutoNum type="arabicPeriod"/>
            </a:pPr>
            <a:r>
              <a:rPr lang="en-CA" sz="3600" dirty="0">
                <a:latin typeface="Century Gothic"/>
              </a:rPr>
              <a:t>Black</a:t>
            </a:r>
          </a:p>
          <a:p>
            <a:pPr marL="514350" indent="-514350">
              <a:lnSpc>
                <a:spcPct val="200000"/>
              </a:lnSpc>
              <a:buAutoNum type="arabicPeriod"/>
            </a:pPr>
            <a:r>
              <a:rPr lang="en-CA" sz="3600" dirty="0">
                <a:latin typeface="Century Gothic"/>
                <a:cs typeface="Calibri"/>
              </a:rPr>
              <a:t>White</a:t>
            </a:r>
          </a:p>
          <a:p>
            <a:pPr marL="514350" indent="-514350">
              <a:lnSpc>
                <a:spcPct val="200000"/>
              </a:lnSpc>
              <a:buAutoNum type="arabicPeriod"/>
            </a:pPr>
            <a:r>
              <a:rPr lang="en-CA" sz="3600" dirty="0">
                <a:latin typeface="Century Gothic"/>
                <a:cs typeface="Calibri"/>
              </a:rPr>
              <a:t>Red</a:t>
            </a:r>
          </a:p>
          <a:p>
            <a:pPr marL="514350" indent="-514350">
              <a:lnSpc>
                <a:spcPct val="200000"/>
              </a:lnSpc>
              <a:buAutoNum type="arabicPeriod"/>
            </a:pPr>
            <a:r>
              <a:rPr lang="en-CA" sz="3600" dirty="0">
                <a:latin typeface="Century Gothic"/>
                <a:cs typeface="Calibri"/>
              </a:rPr>
              <a:t>Yellow</a:t>
            </a:r>
          </a:p>
          <a:p>
            <a:pPr marL="514350" indent="-514350">
              <a:lnSpc>
                <a:spcPct val="200000"/>
              </a:lnSpc>
              <a:buAutoNum type="arabicPeriod"/>
            </a:pPr>
            <a:r>
              <a:rPr lang="en-CA" sz="3600" dirty="0">
                <a:latin typeface="Century Gothic"/>
                <a:cs typeface="Calibri"/>
              </a:rPr>
              <a:t>Blue</a:t>
            </a:r>
          </a:p>
          <a:p>
            <a:pPr marL="514350" indent="-514350">
              <a:lnSpc>
                <a:spcPct val="200000"/>
              </a:lnSpc>
              <a:buAutoNum type="arabicPeriod"/>
            </a:pPr>
            <a:r>
              <a:rPr lang="en-CA" sz="3600" dirty="0">
                <a:latin typeface="Century Gothic"/>
                <a:cs typeface="Calibri"/>
              </a:rPr>
              <a:t>Green</a:t>
            </a:r>
          </a:p>
          <a:p>
            <a:pPr marL="514350" indent="-514350">
              <a:lnSpc>
                <a:spcPct val="200000"/>
              </a:lnSpc>
              <a:buAutoNum type="arabicPeriod"/>
            </a:pPr>
            <a:r>
              <a:rPr lang="en-CA" sz="3600" dirty="0">
                <a:latin typeface="Century Gothic"/>
                <a:cs typeface="Calibri"/>
              </a:rPr>
              <a:t>Purple</a:t>
            </a:r>
          </a:p>
          <a:p>
            <a:pPr marL="514350" indent="-514350">
              <a:lnSpc>
                <a:spcPct val="200000"/>
              </a:lnSpc>
              <a:buAutoNum type="arabicPeriod"/>
            </a:pPr>
            <a:r>
              <a:rPr lang="en-CA" sz="3600" dirty="0">
                <a:latin typeface="Century Gothic"/>
                <a:cs typeface="Calibri"/>
              </a:rPr>
              <a:t>Other</a:t>
            </a:r>
          </a:p>
          <a:p>
            <a:pPr marL="514350" indent="-514350">
              <a:lnSpc>
                <a:spcPct val="200000"/>
              </a:lnSpc>
              <a:buAutoNum type="arabicPeriod"/>
            </a:pPr>
            <a:endParaRPr lang="en-CA" sz="3600" b="1" dirty="0">
              <a:latin typeface="Century Gothic"/>
              <a:cs typeface="Calibri"/>
            </a:endParaRPr>
          </a:p>
        </p:txBody>
      </p:sp>
      <p:sp>
        <p:nvSpPr>
          <p:cNvPr id="3" name="Rectangle 2">
            <a:extLst>
              <a:ext uri="{FF2B5EF4-FFF2-40B4-BE49-F238E27FC236}">
                <a16:creationId xmlns:a16="http://schemas.microsoft.com/office/drawing/2014/main" id="{F99E2C2F-4870-91E4-36BD-01BA6F80A2D2}"/>
              </a:ext>
            </a:extLst>
          </p:cNvPr>
          <p:cNvSpPr/>
          <p:nvPr/>
        </p:nvSpPr>
        <p:spPr>
          <a:xfrm>
            <a:off x="2447365" y="1250576"/>
            <a:ext cx="403411" cy="4034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6AD166-3632-E623-C2C0-ACAA0364A1AF}"/>
              </a:ext>
            </a:extLst>
          </p:cNvPr>
          <p:cNvSpPr/>
          <p:nvPr/>
        </p:nvSpPr>
        <p:spPr>
          <a:xfrm>
            <a:off x="2528048" y="2312893"/>
            <a:ext cx="403411" cy="4034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58603C40-3EEE-C0A9-4A3A-EC476F73D33E}"/>
              </a:ext>
            </a:extLst>
          </p:cNvPr>
          <p:cNvSpPr/>
          <p:nvPr/>
        </p:nvSpPr>
        <p:spPr>
          <a:xfrm>
            <a:off x="2159934" y="3410509"/>
            <a:ext cx="403411" cy="403411"/>
          </a:xfrm>
          <a:prstGeom prst="rect">
            <a:avLst/>
          </a:prstGeom>
          <a:solidFill>
            <a:srgbClr val="FC74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6DAB478-9C5D-E589-6DD8-27E2A069506A}"/>
              </a:ext>
            </a:extLst>
          </p:cNvPr>
          <p:cNvSpPr/>
          <p:nvPr/>
        </p:nvSpPr>
        <p:spPr>
          <a:xfrm>
            <a:off x="2719669" y="4548466"/>
            <a:ext cx="403411" cy="40341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55065EC1-4CB5-6540-53AD-FE0376A14EF3}"/>
              </a:ext>
            </a:extLst>
          </p:cNvPr>
          <p:cNvSpPr/>
          <p:nvPr/>
        </p:nvSpPr>
        <p:spPr>
          <a:xfrm>
            <a:off x="2122955" y="5632636"/>
            <a:ext cx="403411" cy="40341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5ABCF1DC-F655-5E6C-F6E7-D407AC612FAA}"/>
              </a:ext>
            </a:extLst>
          </p:cNvPr>
          <p:cNvSpPr/>
          <p:nvPr/>
        </p:nvSpPr>
        <p:spPr>
          <a:xfrm>
            <a:off x="2723029" y="6676464"/>
            <a:ext cx="403411" cy="4034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21995FE9-4B5F-5808-5F40-BD7A64918AAC}"/>
              </a:ext>
            </a:extLst>
          </p:cNvPr>
          <p:cNvSpPr/>
          <p:nvPr/>
        </p:nvSpPr>
        <p:spPr>
          <a:xfrm>
            <a:off x="2717987" y="7841315"/>
            <a:ext cx="403411" cy="403411"/>
          </a:xfrm>
          <a:prstGeom prst="rect">
            <a:avLst/>
          </a:prstGeom>
          <a:solidFill>
            <a:srgbClr val="E674FC">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1208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014891" y="-80250"/>
            <a:ext cx="58658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Colour?</a:t>
            </a:r>
          </a:p>
        </p:txBody>
      </p:sp>
      <p:sp>
        <p:nvSpPr>
          <p:cNvPr id="2" name="TextBox 1">
            <a:extLst>
              <a:ext uri="{FF2B5EF4-FFF2-40B4-BE49-F238E27FC236}">
                <a16:creationId xmlns:a16="http://schemas.microsoft.com/office/drawing/2014/main" id="{64E93D22-D6F2-1605-F068-F3C1FF66DAFD}"/>
              </a:ext>
            </a:extLst>
          </p:cNvPr>
          <p:cNvSpPr txBox="1"/>
          <p:nvPr/>
        </p:nvSpPr>
        <p:spPr>
          <a:xfrm>
            <a:off x="376518" y="847165"/>
            <a:ext cx="2743200" cy="8781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200000"/>
              </a:lnSpc>
              <a:buAutoNum type="arabicPeriod"/>
            </a:pPr>
            <a:r>
              <a:rPr lang="en-CA" sz="3600" dirty="0">
                <a:latin typeface="Century Gothic"/>
              </a:rPr>
              <a:t>Orange</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Pink</a:t>
            </a:r>
          </a:p>
          <a:p>
            <a:pPr marL="742950" indent="-742950">
              <a:lnSpc>
                <a:spcPct val="200000"/>
              </a:lnSpc>
              <a:buAutoNum type="arabicPeriod"/>
            </a:pPr>
            <a:r>
              <a:rPr lang="en-CA" sz="3600" dirty="0">
                <a:latin typeface="Century Gothic"/>
              </a:rPr>
              <a:t>Gray</a:t>
            </a:r>
            <a:endParaRPr lang="en-CA" sz="3600" dirty="0">
              <a:latin typeface="Century Gothic"/>
              <a:cs typeface="Calibri" panose="020F0502020204030204"/>
            </a:endParaRPr>
          </a:p>
          <a:p>
            <a:pPr marL="742950" indent="-742950">
              <a:lnSpc>
                <a:spcPct val="200000"/>
              </a:lnSpc>
              <a:buAutoNum type="arabicPeriod"/>
            </a:pPr>
            <a:r>
              <a:rPr lang="en-CA" sz="3600" dirty="0">
                <a:latin typeface="Century Gothic"/>
              </a:rPr>
              <a:t>Brown</a:t>
            </a:r>
          </a:p>
          <a:p>
            <a:pPr marL="742950" indent="-742950">
              <a:lnSpc>
                <a:spcPct val="200000"/>
              </a:lnSpc>
              <a:buAutoNum type="arabicPeriod"/>
            </a:pPr>
            <a:r>
              <a:rPr lang="en-CA" sz="3600" dirty="0">
                <a:latin typeface="Century Gothic"/>
              </a:rPr>
              <a:t>Gold</a:t>
            </a:r>
          </a:p>
          <a:p>
            <a:pPr marL="742950" indent="-742950">
              <a:lnSpc>
                <a:spcPct val="200000"/>
              </a:lnSpc>
              <a:buAutoNum type="arabicPeriod"/>
            </a:pPr>
            <a:r>
              <a:rPr lang="en-CA" sz="3600" dirty="0">
                <a:latin typeface="Century Gothic"/>
              </a:rPr>
              <a:t>Silver</a:t>
            </a:r>
            <a:endParaRPr lang="en-CA" dirty="0"/>
          </a:p>
          <a:p>
            <a:pPr marL="742950" indent="-742950">
              <a:lnSpc>
                <a:spcPct val="200000"/>
              </a:lnSpc>
              <a:buAutoNum type="arabicPeriod"/>
            </a:pPr>
            <a:r>
              <a:rPr lang="en-CA" sz="3600" dirty="0">
                <a:latin typeface="Century Gothic"/>
              </a:rPr>
              <a:t>Bronze</a:t>
            </a:r>
          </a:p>
          <a:p>
            <a:pPr marL="742950" indent="-742950">
              <a:lnSpc>
                <a:spcPct val="200000"/>
              </a:lnSpc>
              <a:buAutoNum type="arabicPeriod"/>
            </a:pPr>
            <a:r>
              <a:rPr lang="en-CA" sz="3600" dirty="0">
                <a:latin typeface="Century Gothic"/>
              </a:rPr>
              <a:t>Other</a:t>
            </a:r>
          </a:p>
        </p:txBody>
      </p:sp>
      <p:sp>
        <p:nvSpPr>
          <p:cNvPr id="3" name="Rectangle 2">
            <a:extLst>
              <a:ext uri="{FF2B5EF4-FFF2-40B4-BE49-F238E27FC236}">
                <a16:creationId xmlns:a16="http://schemas.microsoft.com/office/drawing/2014/main" id="{674C0D98-B6C5-A32A-3FFC-6018F22086FA}"/>
              </a:ext>
            </a:extLst>
          </p:cNvPr>
          <p:cNvSpPr/>
          <p:nvPr/>
        </p:nvSpPr>
        <p:spPr>
          <a:xfrm>
            <a:off x="3052483" y="1304364"/>
            <a:ext cx="403411" cy="40341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74C0D98-B6C5-A32A-3FFC-6018F22086FA}"/>
              </a:ext>
            </a:extLst>
          </p:cNvPr>
          <p:cNvSpPr/>
          <p:nvPr/>
        </p:nvSpPr>
        <p:spPr>
          <a:xfrm>
            <a:off x="2388534" y="2388533"/>
            <a:ext cx="403411" cy="403411"/>
          </a:xfrm>
          <a:prstGeom prst="rect">
            <a:avLst/>
          </a:prstGeom>
          <a:solidFill>
            <a:srgbClr val="FC74D4">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674C0D98-B6C5-A32A-3FFC-6018F22086FA}"/>
              </a:ext>
            </a:extLst>
          </p:cNvPr>
          <p:cNvSpPr/>
          <p:nvPr/>
        </p:nvSpPr>
        <p:spPr>
          <a:xfrm>
            <a:off x="2181786" y="3526490"/>
            <a:ext cx="403411" cy="4034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74C0D98-B6C5-A32A-3FFC-6018F22086FA}"/>
              </a:ext>
            </a:extLst>
          </p:cNvPr>
          <p:cNvSpPr/>
          <p:nvPr/>
        </p:nvSpPr>
        <p:spPr>
          <a:xfrm>
            <a:off x="2648277" y="4624106"/>
            <a:ext cx="403411" cy="403411"/>
          </a:xfrm>
          <a:prstGeom prst="rect">
            <a:avLst/>
          </a:prstGeom>
          <a:solidFill>
            <a:srgbClr val="82501A">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74C0D98-B6C5-A32A-3FFC-6018F22086FA}"/>
              </a:ext>
            </a:extLst>
          </p:cNvPr>
          <p:cNvSpPr/>
          <p:nvPr/>
        </p:nvSpPr>
        <p:spPr>
          <a:xfrm>
            <a:off x="2509652" y="5708275"/>
            <a:ext cx="403411" cy="40341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74C0D98-B6C5-A32A-3FFC-6018F22086FA}"/>
              </a:ext>
            </a:extLst>
          </p:cNvPr>
          <p:cNvSpPr/>
          <p:nvPr/>
        </p:nvSpPr>
        <p:spPr>
          <a:xfrm>
            <a:off x="2919693" y="6859680"/>
            <a:ext cx="403411" cy="40341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74C0D98-B6C5-A32A-3FFC-6018F22086FA}"/>
              </a:ext>
            </a:extLst>
          </p:cNvPr>
          <p:cNvSpPr/>
          <p:nvPr/>
        </p:nvSpPr>
        <p:spPr>
          <a:xfrm>
            <a:off x="2914651" y="7957296"/>
            <a:ext cx="403411" cy="40341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7484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445196" y="121456"/>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size?</a:t>
            </a:r>
          </a:p>
        </p:txBody>
      </p:sp>
      <p:sp>
        <p:nvSpPr>
          <p:cNvPr id="7" name="TextBox 6">
            <a:extLst>
              <a:ext uri="{FF2B5EF4-FFF2-40B4-BE49-F238E27FC236}">
                <a16:creationId xmlns:a16="http://schemas.microsoft.com/office/drawing/2014/main" id="{6CA67712-92F0-5F55-363E-2E0056E376ED}"/>
              </a:ext>
            </a:extLst>
          </p:cNvPr>
          <p:cNvSpPr txBox="1"/>
          <p:nvPr/>
        </p:nvSpPr>
        <p:spPr>
          <a:xfrm>
            <a:off x="598031" y="1761996"/>
            <a:ext cx="7197127"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Bigger </a:t>
            </a:r>
            <a:r>
              <a:rPr lang="en-CA" sz="3200" dirty="0">
                <a:latin typeface="Century Gothic"/>
                <a:cs typeface="Calibri" panose="020F0502020204030204"/>
              </a:rPr>
              <a:t>than a </a:t>
            </a:r>
            <a:r>
              <a:rPr lang="en-CA" sz="3200" b="1" dirty="0">
                <a:latin typeface="Century Gothic"/>
                <a:cs typeface="Calibri" panose="020F0502020204030204"/>
              </a:rPr>
              <a:t>dog</a:t>
            </a:r>
            <a:endParaRPr lang="en-CA" sz="3200" b="1">
              <a:latin typeface="Century Gothic"/>
              <a:cs typeface="Calibri" panose="020F0502020204030204"/>
            </a:endParaRPr>
          </a:p>
          <a:p>
            <a:pPr marL="514350" indent="-514350">
              <a:lnSpc>
                <a:spcPct val="300000"/>
              </a:lnSpc>
              <a:buAutoNum type="arabicPeriod"/>
            </a:pPr>
            <a:r>
              <a:rPr lang="en-CA" sz="3200" b="1" dirty="0">
                <a:latin typeface="Century Gothic"/>
                <a:cs typeface="Calibri"/>
              </a:rPr>
              <a:t>Smaller </a:t>
            </a:r>
            <a:r>
              <a:rPr lang="en-CA" sz="3200" dirty="0">
                <a:latin typeface="Century Gothic"/>
                <a:cs typeface="Calibri"/>
              </a:rPr>
              <a:t>than a </a:t>
            </a:r>
            <a:r>
              <a:rPr lang="en-CA" sz="3200" b="1" dirty="0">
                <a:latin typeface="Century Gothic"/>
                <a:cs typeface="Calibri"/>
              </a:rPr>
              <a:t>dog</a:t>
            </a:r>
          </a:p>
          <a:p>
            <a:pPr marL="514350" indent="-514350">
              <a:lnSpc>
                <a:spcPct val="300000"/>
              </a:lnSpc>
              <a:buAutoNum type="arabicPeriod"/>
            </a:pPr>
            <a:r>
              <a:rPr lang="en-CA" sz="3200" b="1" dirty="0">
                <a:latin typeface="Century Gothic"/>
              </a:rPr>
              <a:t>Bigger </a:t>
            </a:r>
            <a:r>
              <a:rPr lang="en-CA" sz="3200" dirty="0">
                <a:latin typeface="Century Gothic"/>
              </a:rPr>
              <a:t>than a </a:t>
            </a:r>
            <a:r>
              <a:rPr lang="en-CA" sz="3200" b="1" dirty="0">
                <a:latin typeface="Century Gothic"/>
              </a:rPr>
              <a:t>horse</a:t>
            </a:r>
          </a:p>
          <a:p>
            <a:pPr marL="514350" indent="-514350">
              <a:lnSpc>
                <a:spcPct val="300000"/>
              </a:lnSpc>
              <a:buAutoNum type="arabicPeriod"/>
            </a:pPr>
            <a:r>
              <a:rPr lang="en-CA" sz="3200" b="1" dirty="0">
                <a:latin typeface="Century Gothic"/>
              </a:rPr>
              <a:t>Smaller </a:t>
            </a:r>
            <a:r>
              <a:rPr lang="en-CA" sz="3200" dirty="0">
                <a:latin typeface="Century Gothic"/>
              </a:rPr>
              <a:t>than a </a:t>
            </a:r>
            <a:r>
              <a:rPr lang="en-CA" sz="3200" b="1" dirty="0">
                <a:latin typeface="Century Gothic"/>
              </a:rPr>
              <a:t>horse</a:t>
            </a:r>
          </a:p>
          <a:p>
            <a:pPr marL="514350" indent="-514350">
              <a:lnSpc>
                <a:spcPct val="300000"/>
              </a:lnSpc>
              <a:buAutoNum type="arabicPeriod"/>
            </a:pPr>
            <a:r>
              <a:rPr lang="en-CA" sz="3200" b="1" dirty="0">
                <a:latin typeface="Century Gothic"/>
              </a:rPr>
              <a:t>Other</a:t>
            </a:r>
          </a:p>
          <a:p>
            <a:pPr marL="514350" indent="-514350">
              <a:lnSpc>
                <a:spcPct val="200000"/>
              </a:lnSpc>
              <a:buAutoNum type="arabicPeriod"/>
            </a:pPr>
            <a:endParaRPr lang="en-CA" sz="3600" dirty="0">
              <a:latin typeface="Century Gothic"/>
              <a:cs typeface="Calibri"/>
            </a:endParaRPr>
          </a:p>
        </p:txBody>
      </p:sp>
      <p:pic>
        <p:nvPicPr>
          <p:cNvPr id="3" name="Picture 2">
            <a:extLst>
              <a:ext uri="{FF2B5EF4-FFF2-40B4-BE49-F238E27FC236}">
                <a16:creationId xmlns:a16="http://schemas.microsoft.com/office/drawing/2014/main" id="{CA95C867-B321-EEFA-1CC9-F86A253E6708}"/>
              </a:ext>
            </a:extLst>
          </p:cNvPr>
          <p:cNvPicPr>
            <a:picLocks noChangeAspect="1"/>
          </p:cNvPicPr>
          <p:nvPr/>
        </p:nvPicPr>
        <p:blipFill>
          <a:blip r:embed="rId3"/>
          <a:stretch>
            <a:fillRect/>
          </a:stretch>
        </p:blipFill>
        <p:spPr>
          <a:xfrm>
            <a:off x="5004548" y="2355475"/>
            <a:ext cx="735107" cy="748554"/>
          </a:xfrm>
          <a:prstGeom prst="rect">
            <a:avLst/>
          </a:prstGeom>
        </p:spPr>
      </p:pic>
      <p:pic>
        <p:nvPicPr>
          <p:cNvPr id="4" name="Picture 3">
            <a:extLst>
              <a:ext uri="{FF2B5EF4-FFF2-40B4-BE49-F238E27FC236}">
                <a16:creationId xmlns:a16="http://schemas.microsoft.com/office/drawing/2014/main" id="{9221CC49-F6D6-B0AB-3D59-1186C39F4627}"/>
              </a:ext>
            </a:extLst>
          </p:cNvPr>
          <p:cNvPicPr>
            <a:picLocks noChangeAspect="1"/>
          </p:cNvPicPr>
          <p:nvPr/>
        </p:nvPicPr>
        <p:blipFill>
          <a:blip r:embed="rId4"/>
          <a:stretch>
            <a:fillRect/>
          </a:stretch>
        </p:blipFill>
        <p:spPr>
          <a:xfrm>
            <a:off x="5179360" y="5004546"/>
            <a:ext cx="1111624" cy="1192306"/>
          </a:xfrm>
          <a:prstGeom prst="rect">
            <a:avLst/>
          </a:prstGeom>
        </p:spPr>
      </p:pic>
      <p:pic>
        <p:nvPicPr>
          <p:cNvPr id="2" name="Picture 1">
            <a:extLst>
              <a:ext uri="{FF2B5EF4-FFF2-40B4-BE49-F238E27FC236}">
                <a16:creationId xmlns:a16="http://schemas.microsoft.com/office/drawing/2014/main" id="{03B8556A-87C3-111E-CDEA-C9AC0D9E7556}"/>
              </a:ext>
            </a:extLst>
          </p:cNvPr>
          <p:cNvPicPr>
            <a:picLocks noChangeAspect="1"/>
          </p:cNvPicPr>
          <p:nvPr/>
        </p:nvPicPr>
        <p:blipFill>
          <a:blip r:embed="rId3"/>
          <a:stretch>
            <a:fillRect/>
          </a:stretch>
        </p:blipFill>
        <p:spPr>
          <a:xfrm>
            <a:off x="5044889" y="3874992"/>
            <a:ext cx="735107" cy="748554"/>
          </a:xfrm>
          <a:prstGeom prst="rect">
            <a:avLst/>
          </a:prstGeom>
        </p:spPr>
      </p:pic>
      <p:pic>
        <p:nvPicPr>
          <p:cNvPr id="9" name="Picture 8">
            <a:extLst>
              <a:ext uri="{FF2B5EF4-FFF2-40B4-BE49-F238E27FC236}">
                <a16:creationId xmlns:a16="http://schemas.microsoft.com/office/drawing/2014/main" id="{6F26A694-3C54-7DDD-0092-82B5525892F1}"/>
              </a:ext>
            </a:extLst>
          </p:cNvPr>
          <p:cNvPicPr>
            <a:picLocks noChangeAspect="1"/>
          </p:cNvPicPr>
          <p:nvPr/>
        </p:nvPicPr>
        <p:blipFill>
          <a:blip r:embed="rId4"/>
          <a:stretch>
            <a:fillRect/>
          </a:stretch>
        </p:blipFill>
        <p:spPr>
          <a:xfrm>
            <a:off x="5125571" y="6510616"/>
            <a:ext cx="1111624" cy="1192306"/>
          </a:xfrm>
          <a:prstGeom prst="rect">
            <a:avLst/>
          </a:prstGeom>
        </p:spPr>
      </p:pic>
      <p:pic>
        <p:nvPicPr>
          <p:cNvPr id="13" name="Picture 12">
            <a:extLst>
              <a:ext uri="{FF2B5EF4-FFF2-40B4-BE49-F238E27FC236}">
                <a16:creationId xmlns:a16="http://schemas.microsoft.com/office/drawing/2014/main" id="{317B29C1-3159-01FA-533D-E90012A8C973}"/>
              </a:ext>
            </a:extLst>
          </p:cNvPr>
          <p:cNvPicPr>
            <a:picLocks noChangeAspect="1"/>
          </p:cNvPicPr>
          <p:nvPr/>
        </p:nvPicPr>
        <p:blipFill>
          <a:blip r:embed="rId5"/>
          <a:stretch>
            <a:fillRect/>
          </a:stretch>
        </p:blipFill>
        <p:spPr>
          <a:xfrm rot="2760000">
            <a:off x="6205040" y="5370035"/>
            <a:ext cx="587189" cy="587190"/>
          </a:xfrm>
          <a:prstGeom prst="rect">
            <a:avLst/>
          </a:prstGeom>
        </p:spPr>
      </p:pic>
      <p:pic>
        <p:nvPicPr>
          <p:cNvPr id="14" name="Picture 13">
            <a:extLst>
              <a:ext uri="{FF2B5EF4-FFF2-40B4-BE49-F238E27FC236}">
                <a16:creationId xmlns:a16="http://schemas.microsoft.com/office/drawing/2014/main" id="{A8E5E844-5DA7-CF21-540B-EBA71DA1C4FD}"/>
              </a:ext>
            </a:extLst>
          </p:cNvPr>
          <p:cNvPicPr>
            <a:picLocks noChangeAspect="1"/>
          </p:cNvPicPr>
          <p:nvPr/>
        </p:nvPicPr>
        <p:blipFill>
          <a:blip r:embed="rId5"/>
          <a:stretch>
            <a:fillRect/>
          </a:stretch>
        </p:blipFill>
        <p:spPr>
          <a:xfrm rot="2760000">
            <a:off x="5694051" y="2398234"/>
            <a:ext cx="587189" cy="587190"/>
          </a:xfrm>
          <a:prstGeom prst="rect">
            <a:avLst/>
          </a:prstGeom>
        </p:spPr>
      </p:pic>
      <p:pic>
        <p:nvPicPr>
          <p:cNvPr id="15" name="Picture 14">
            <a:extLst>
              <a:ext uri="{FF2B5EF4-FFF2-40B4-BE49-F238E27FC236}">
                <a16:creationId xmlns:a16="http://schemas.microsoft.com/office/drawing/2014/main" id="{8BCAF4E3-C72E-4179-A529-2F54F23EA44F}"/>
              </a:ext>
            </a:extLst>
          </p:cNvPr>
          <p:cNvPicPr>
            <a:picLocks noChangeAspect="1"/>
          </p:cNvPicPr>
          <p:nvPr/>
        </p:nvPicPr>
        <p:blipFill>
          <a:blip r:embed="rId6"/>
          <a:stretch>
            <a:fillRect/>
          </a:stretch>
        </p:blipFill>
        <p:spPr>
          <a:xfrm rot="2760000">
            <a:off x="5913481" y="6649959"/>
            <a:ext cx="1048871" cy="968189"/>
          </a:xfrm>
          <a:prstGeom prst="rect">
            <a:avLst/>
          </a:prstGeom>
        </p:spPr>
      </p:pic>
      <p:pic>
        <p:nvPicPr>
          <p:cNvPr id="16" name="Picture 15">
            <a:extLst>
              <a:ext uri="{FF2B5EF4-FFF2-40B4-BE49-F238E27FC236}">
                <a16:creationId xmlns:a16="http://schemas.microsoft.com/office/drawing/2014/main" id="{75C9CB3A-D057-4589-CD3B-0806DEAD5EDD}"/>
              </a:ext>
            </a:extLst>
          </p:cNvPr>
          <p:cNvPicPr>
            <a:picLocks noChangeAspect="1"/>
          </p:cNvPicPr>
          <p:nvPr/>
        </p:nvPicPr>
        <p:blipFill>
          <a:blip r:embed="rId6"/>
          <a:stretch>
            <a:fillRect/>
          </a:stretch>
        </p:blipFill>
        <p:spPr>
          <a:xfrm rot="2760000">
            <a:off x="5496621" y="3718500"/>
            <a:ext cx="1048871" cy="968189"/>
          </a:xfrm>
          <a:prstGeom prst="rect">
            <a:avLst/>
          </a:prstGeom>
        </p:spPr>
      </p:pic>
    </p:spTree>
    <p:extLst>
      <p:ext uri="{BB962C8B-B14F-4D97-AF65-F5344CB8AC3E}">
        <p14:creationId xmlns:p14="http://schemas.microsoft.com/office/powerpoint/2010/main" val="71068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62C0F2-E7F2-A89A-143A-0DF8945D7FDD}"/>
              </a:ext>
            </a:extLst>
          </p:cNvPr>
          <p:cNvSpPr txBox="1"/>
          <p:nvPr/>
        </p:nvSpPr>
        <p:spPr>
          <a:xfrm>
            <a:off x="6360" y="1667867"/>
            <a:ext cx="7761903" cy="8412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300000"/>
              </a:lnSpc>
              <a:buAutoNum type="arabicPeriod"/>
            </a:pPr>
            <a:r>
              <a:rPr lang="en-CA" sz="3200" b="1" dirty="0">
                <a:latin typeface="Century Gothic"/>
                <a:cs typeface="Calibri" panose="020F0502020204030204"/>
              </a:rPr>
              <a:t>Bigger </a:t>
            </a:r>
            <a:r>
              <a:rPr lang="en-CA" sz="3200" dirty="0">
                <a:latin typeface="Century Gothic"/>
                <a:cs typeface="Calibri" panose="020F0502020204030204"/>
              </a:rPr>
              <a:t>than a </a:t>
            </a:r>
            <a:r>
              <a:rPr lang="en-CA" sz="3200" b="1" dirty="0">
                <a:latin typeface="Century Gothic"/>
                <a:cs typeface="Calibri" panose="020F0502020204030204"/>
              </a:rPr>
              <a:t>microwave</a:t>
            </a:r>
          </a:p>
          <a:p>
            <a:pPr marL="514350" indent="-514350">
              <a:lnSpc>
                <a:spcPct val="300000"/>
              </a:lnSpc>
              <a:buAutoNum type="arabicPeriod"/>
            </a:pPr>
            <a:r>
              <a:rPr lang="en-CA" sz="3200" b="1" dirty="0">
                <a:latin typeface="Century Gothic"/>
                <a:cs typeface="Calibri" panose="020F0502020204030204"/>
              </a:rPr>
              <a:t>Smaller </a:t>
            </a:r>
            <a:r>
              <a:rPr lang="en-CA" sz="3200" dirty="0">
                <a:latin typeface="Century Gothic"/>
                <a:cs typeface="Calibri"/>
              </a:rPr>
              <a:t>than a </a:t>
            </a:r>
            <a:r>
              <a:rPr lang="en-CA" sz="3200" b="1" dirty="0">
                <a:latin typeface="Century Gothic"/>
                <a:cs typeface="Calibri"/>
              </a:rPr>
              <a:t>microwave</a:t>
            </a:r>
          </a:p>
          <a:p>
            <a:pPr marL="514350" indent="-514350">
              <a:lnSpc>
                <a:spcPct val="300000"/>
              </a:lnSpc>
              <a:buAutoNum type="arabicPeriod"/>
            </a:pPr>
            <a:r>
              <a:rPr lang="en-CA" sz="3200" b="1" dirty="0">
                <a:latin typeface="Century Gothic"/>
              </a:rPr>
              <a:t>Bigger </a:t>
            </a:r>
            <a:r>
              <a:rPr lang="en-CA" sz="3200" dirty="0">
                <a:latin typeface="Century Gothic"/>
              </a:rPr>
              <a:t>than a </a:t>
            </a:r>
            <a:r>
              <a:rPr lang="en-CA" sz="3200" b="1" dirty="0">
                <a:latin typeface="Century Gothic"/>
              </a:rPr>
              <a:t>house</a:t>
            </a:r>
          </a:p>
          <a:p>
            <a:pPr marL="514350" indent="-514350">
              <a:lnSpc>
                <a:spcPct val="300000"/>
              </a:lnSpc>
              <a:buAutoNum type="arabicPeriod"/>
            </a:pPr>
            <a:r>
              <a:rPr lang="en-CA" sz="3200" b="1" dirty="0">
                <a:latin typeface="Century Gothic"/>
              </a:rPr>
              <a:t>Smaller </a:t>
            </a:r>
            <a:r>
              <a:rPr lang="en-CA" sz="3200" dirty="0">
                <a:latin typeface="Century Gothic"/>
              </a:rPr>
              <a:t>than a </a:t>
            </a:r>
            <a:r>
              <a:rPr lang="en-CA" sz="3200" b="1" dirty="0">
                <a:latin typeface="Century Gothic"/>
              </a:rPr>
              <a:t>house</a:t>
            </a:r>
          </a:p>
          <a:p>
            <a:pPr marL="514350" indent="-514350">
              <a:lnSpc>
                <a:spcPct val="300000"/>
              </a:lnSpc>
              <a:buAutoNum type="arabicPeriod"/>
            </a:pPr>
            <a:r>
              <a:rPr lang="en-CA" sz="3200" b="1" dirty="0">
                <a:latin typeface="Century Gothic"/>
              </a:rPr>
              <a:t>Other</a:t>
            </a:r>
          </a:p>
          <a:p>
            <a:pPr marL="514350" indent="-514350">
              <a:lnSpc>
                <a:spcPct val="200000"/>
              </a:lnSpc>
              <a:buAutoNum type="arabicPeriod"/>
            </a:pPr>
            <a:endParaRPr lang="en-CA" sz="3600" dirty="0">
              <a:latin typeface="Century Gothic"/>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1512432" y="175244"/>
            <a:ext cx="45211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5400" b="1" u="sng" dirty="0">
                <a:latin typeface="Century Gothic"/>
              </a:rPr>
              <a:t>What size?</a:t>
            </a:r>
          </a:p>
        </p:txBody>
      </p:sp>
      <p:pic>
        <p:nvPicPr>
          <p:cNvPr id="5" name="Picture 4">
            <a:extLst>
              <a:ext uri="{FF2B5EF4-FFF2-40B4-BE49-F238E27FC236}">
                <a16:creationId xmlns:a16="http://schemas.microsoft.com/office/drawing/2014/main" id="{69773DB4-89D2-65D1-6255-9104274FBCF3}"/>
              </a:ext>
            </a:extLst>
          </p:cNvPr>
          <p:cNvPicPr>
            <a:picLocks noChangeAspect="1"/>
          </p:cNvPicPr>
          <p:nvPr/>
        </p:nvPicPr>
        <p:blipFill>
          <a:blip r:embed="rId3"/>
          <a:stretch>
            <a:fillRect/>
          </a:stretch>
        </p:blipFill>
        <p:spPr>
          <a:xfrm>
            <a:off x="5784477" y="2449605"/>
            <a:ext cx="506508" cy="533402"/>
          </a:xfrm>
          <a:prstGeom prst="rect">
            <a:avLst/>
          </a:prstGeom>
        </p:spPr>
      </p:pic>
      <p:pic>
        <p:nvPicPr>
          <p:cNvPr id="8" name="Picture 7">
            <a:extLst>
              <a:ext uri="{FF2B5EF4-FFF2-40B4-BE49-F238E27FC236}">
                <a16:creationId xmlns:a16="http://schemas.microsoft.com/office/drawing/2014/main" id="{095EF47E-FDBE-7D9E-6A30-B959AA0E7AC2}"/>
              </a:ext>
            </a:extLst>
          </p:cNvPr>
          <p:cNvPicPr>
            <a:picLocks noChangeAspect="1"/>
          </p:cNvPicPr>
          <p:nvPr/>
        </p:nvPicPr>
        <p:blipFill>
          <a:blip r:embed="rId4"/>
          <a:stretch>
            <a:fillRect/>
          </a:stretch>
        </p:blipFill>
        <p:spPr>
          <a:xfrm>
            <a:off x="4614582" y="4937311"/>
            <a:ext cx="1030942" cy="1030942"/>
          </a:xfrm>
          <a:prstGeom prst="rect">
            <a:avLst/>
          </a:prstGeom>
        </p:spPr>
      </p:pic>
      <p:pic>
        <p:nvPicPr>
          <p:cNvPr id="12" name="Picture 11">
            <a:extLst>
              <a:ext uri="{FF2B5EF4-FFF2-40B4-BE49-F238E27FC236}">
                <a16:creationId xmlns:a16="http://schemas.microsoft.com/office/drawing/2014/main" id="{EA0914FF-C5D9-5E9B-B05D-6EBF90BA506D}"/>
              </a:ext>
            </a:extLst>
          </p:cNvPr>
          <p:cNvPicPr>
            <a:picLocks noChangeAspect="1"/>
          </p:cNvPicPr>
          <p:nvPr/>
        </p:nvPicPr>
        <p:blipFill>
          <a:blip r:embed="rId4"/>
          <a:stretch>
            <a:fillRect/>
          </a:stretch>
        </p:blipFill>
        <p:spPr>
          <a:xfrm>
            <a:off x="4749052" y="6389593"/>
            <a:ext cx="1030942" cy="1030942"/>
          </a:xfrm>
          <a:prstGeom prst="rect">
            <a:avLst/>
          </a:prstGeom>
        </p:spPr>
      </p:pic>
      <p:pic>
        <p:nvPicPr>
          <p:cNvPr id="16" name="Picture 15">
            <a:extLst>
              <a:ext uri="{FF2B5EF4-FFF2-40B4-BE49-F238E27FC236}">
                <a16:creationId xmlns:a16="http://schemas.microsoft.com/office/drawing/2014/main" id="{CA1B90E5-2299-9163-B81D-3669594B6D3F}"/>
              </a:ext>
            </a:extLst>
          </p:cNvPr>
          <p:cNvPicPr>
            <a:picLocks noChangeAspect="1"/>
          </p:cNvPicPr>
          <p:nvPr/>
        </p:nvPicPr>
        <p:blipFill>
          <a:blip r:embed="rId5"/>
          <a:stretch>
            <a:fillRect/>
          </a:stretch>
        </p:blipFill>
        <p:spPr>
          <a:xfrm rot="2760000">
            <a:off x="6488490" y="2310265"/>
            <a:ext cx="587189" cy="627531"/>
          </a:xfrm>
          <a:prstGeom prst="rect">
            <a:avLst/>
          </a:prstGeom>
        </p:spPr>
      </p:pic>
      <p:pic>
        <p:nvPicPr>
          <p:cNvPr id="17" name="Picture 16">
            <a:extLst>
              <a:ext uri="{FF2B5EF4-FFF2-40B4-BE49-F238E27FC236}">
                <a16:creationId xmlns:a16="http://schemas.microsoft.com/office/drawing/2014/main" id="{76D3F397-F0AA-9098-243D-5E5EF3992B67}"/>
              </a:ext>
            </a:extLst>
          </p:cNvPr>
          <p:cNvPicPr>
            <a:picLocks noChangeAspect="1"/>
          </p:cNvPicPr>
          <p:nvPr/>
        </p:nvPicPr>
        <p:blipFill>
          <a:blip r:embed="rId5"/>
          <a:stretch>
            <a:fillRect/>
          </a:stretch>
        </p:blipFill>
        <p:spPr>
          <a:xfrm rot="2760000">
            <a:off x="5574089" y="5134147"/>
            <a:ext cx="587189" cy="627531"/>
          </a:xfrm>
          <a:prstGeom prst="rect">
            <a:avLst/>
          </a:prstGeom>
        </p:spPr>
      </p:pic>
      <p:pic>
        <p:nvPicPr>
          <p:cNvPr id="19" name="Picture 18">
            <a:extLst>
              <a:ext uri="{FF2B5EF4-FFF2-40B4-BE49-F238E27FC236}">
                <a16:creationId xmlns:a16="http://schemas.microsoft.com/office/drawing/2014/main" id="{BB303CC1-865F-1ADC-E62E-B5D6FB2412CF}"/>
              </a:ext>
            </a:extLst>
          </p:cNvPr>
          <p:cNvPicPr>
            <a:picLocks noChangeAspect="1"/>
          </p:cNvPicPr>
          <p:nvPr/>
        </p:nvPicPr>
        <p:blipFill>
          <a:blip r:embed="rId6"/>
          <a:stretch>
            <a:fillRect/>
          </a:stretch>
        </p:blipFill>
        <p:spPr>
          <a:xfrm rot="2760000">
            <a:off x="6359357" y="3623242"/>
            <a:ext cx="1048871" cy="1048871"/>
          </a:xfrm>
          <a:prstGeom prst="rect">
            <a:avLst/>
          </a:prstGeom>
        </p:spPr>
      </p:pic>
      <p:pic>
        <p:nvPicPr>
          <p:cNvPr id="21" name="Picture 20">
            <a:extLst>
              <a:ext uri="{FF2B5EF4-FFF2-40B4-BE49-F238E27FC236}">
                <a16:creationId xmlns:a16="http://schemas.microsoft.com/office/drawing/2014/main" id="{366E500C-95C3-BABF-3A79-0999DFBA9A98}"/>
              </a:ext>
            </a:extLst>
          </p:cNvPr>
          <p:cNvPicPr>
            <a:picLocks noChangeAspect="1"/>
          </p:cNvPicPr>
          <p:nvPr/>
        </p:nvPicPr>
        <p:blipFill>
          <a:blip r:embed="rId6"/>
          <a:stretch>
            <a:fillRect/>
          </a:stretch>
        </p:blipFill>
        <p:spPr>
          <a:xfrm rot="2760000">
            <a:off x="5404615" y="6339547"/>
            <a:ext cx="1048871" cy="1048871"/>
          </a:xfrm>
          <a:prstGeom prst="rect">
            <a:avLst/>
          </a:prstGeom>
        </p:spPr>
      </p:pic>
      <p:pic>
        <p:nvPicPr>
          <p:cNvPr id="22" name="Picture 21">
            <a:extLst>
              <a:ext uri="{FF2B5EF4-FFF2-40B4-BE49-F238E27FC236}">
                <a16:creationId xmlns:a16="http://schemas.microsoft.com/office/drawing/2014/main" id="{A6F2E06E-2096-7658-E1DF-7F3E950A6A95}"/>
              </a:ext>
            </a:extLst>
          </p:cNvPr>
          <p:cNvPicPr>
            <a:picLocks noChangeAspect="1"/>
          </p:cNvPicPr>
          <p:nvPr/>
        </p:nvPicPr>
        <p:blipFill>
          <a:blip r:embed="rId3"/>
          <a:stretch>
            <a:fillRect/>
          </a:stretch>
        </p:blipFill>
        <p:spPr>
          <a:xfrm>
            <a:off x="5999630" y="3874993"/>
            <a:ext cx="506508" cy="533402"/>
          </a:xfrm>
          <a:prstGeom prst="rect">
            <a:avLst/>
          </a:prstGeom>
        </p:spPr>
      </p:pic>
    </p:spTree>
    <p:extLst>
      <p:ext uri="{BB962C8B-B14F-4D97-AF65-F5344CB8AC3E}">
        <p14:creationId xmlns:p14="http://schemas.microsoft.com/office/powerpoint/2010/main" val="14813832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295</Words>
  <Application>Microsoft Office PowerPoint</Application>
  <PresentationFormat>Custom</PresentationFormat>
  <Paragraphs>184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966</cp:revision>
  <dcterms:created xsi:type="dcterms:W3CDTF">2023-02-10T20:27:58Z</dcterms:created>
  <dcterms:modified xsi:type="dcterms:W3CDTF">2024-02-16T14:59:46Z</dcterms:modified>
</cp:coreProperties>
</file>