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notesMasterIdLst>
    <p:notesMasterId r:id="rId6"/>
  </p:notesMasterIdLst>
  <p:sldIdLst>
    <p:sldId id="291" r:id="rId3"/>
    <p:sldId id="257" r:id="rId4"/>
    <p:sldId id="290" r:id="rId5"/>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D5C2C-34E8-C225-1091-5DF39A33312A}" v="52" dt="2024-02-16T14:49:29.592"/>
    <p1510:client id="{553C9D28-DA53-3727-6877-D0A90B7D15E9}" v="14" dt="2024-02-16T15:08:35.865"/>
    <p1510:client id="{75C63BE7-3F16-ACCD-07D4-BCD67D9C9EEF}" v="6" dt="2024-02-16T14:48:45.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4B7D5C2C-34E8-C225-1091-5DF39A33312A}"/>
    <pc:docChg chg="modSld sldOrd">
      <pc:chgData name="Laura Dunn" userId="S::laudunn@toh.ca::a1b48991-b855-4e9d-9b46-097d553f086f" providerId="AD" clId="Web-{4B7D5C2C-34E8-C225-1091-5DF39A33312A}" dt="2024-02-16T14:49:29.373" v="25" actId="20577"/>
      <pc:docMkLst>
        <pc:docMk/>
      </pc:docMkLst>
      <pc:sldChg chg="modSp ord">
        <pc:chgData name="Laura Dunn" userId="S::laudunn@toh.ca::a1b48991-b855-4e9d-9b46-097d553f086f" providerId="AD" clId="Web-{4B7D5C2C-34E8-C225-1091-5DF39A33312A}" dt="2024-02-16T14:49:29.373" v="25" actId="20577"/>
        <pc:sldMkLst>
          <pc:docMk/>
          <pc:sldMk cId="2989216846" sldId="291"/>
        </pc:sldMkLst>
        <pc:spChg chg="mod">
          <ac:chgData name="Laura Dunn" userId="S::laudunn@toh.ca::a1b48991-b855-4e9d-9b46-097d553f086f" providerId="AD" clId="Web-{4B7D5C2C-34E8-C225-1091-5DF39A33312A}" dt="2024-02-16T14:49:29.373" v="25" actId="20577"/>
          <ac:spMkLst>
            <pc:docMk/>
            <pc:sldMk cId="2989216846" sldId="291"/>
            <ac:spMk id="13" creationId="{A6870008-57C8-BB3B-5799-F1ACEC7D06B7}"/>
          </ac:spMkLst>
        </pc:spChg>
      </pc:sldChg>
    </pc:docChg>
  </pc:docChgLst>
  <pc:docChgLst>
    <pc:chgData name="Laura Dunn" userId="S::laudunn@toh.ca::a1b48991-b855-4e9d-9b46-097d553f086f" providerId="AD" clId="Web-{75C63BE7-3F16-ACCD-07D4-BCD67D9C9EEF}"/>
    <pc:docChg chg="addSld modSld sldOrd addMainMaster">
      <pc:chgData name="Laura Dunn" userId="S::laudunn@toh.ca::a1b48991-b855-4e9d-9b46-097d553f086f" providerId="AD" clId="Web-{75C63BE7-3F16-ACCD-07D4-BCD67D9C9EEF}" dt="2024-02-16T14:48:45.732" v="5"/>
      <pc:docMkLst>
        <pc:docMk/>
      </pc:docMkLst>
      <pc:sldChg chg="modSp add ord">
        <pc:chgData name="Laura Dunn" userId="S::laudunn@toh.ca::a1b48991-b855-4e9d-9b46-097d553f086f" providerId="AD" clId="Web-{75C63BE7-3F16-ACCD-07D4-BCD67D9C9EEF}" dt="2024-02-16T14:48:45.732" v="5"/>
        <pc:sldMkLst>
          <pc:docMk/>
          <pc:sldMk cId="2989216846" sldId="291"/>
        </pc:sldMkLst>
        <pc:spChg chg="mod">
          <ac:chgData name="Laura Dunn" userId="S::laudunn@toh.ca::a1b48991-b855-4e9d-9b46-097d553f086f" providerId="AD" clId="Web-{75C63BE7-3F16-ACCD-07D4-BCD67D9C9EEF}" dt="2024-02-16T14:29:45.286" v="4" actId="1076"/>
          <ac:spMkLst>
            <pc:docMk/>
            <pc:sldMk cId="2989216846" sldId="291"/>
            <ac:spMk id="13" creationId="{A6870008-57C8-BB3B-5799-F1ACEC7D06B7}"/>
          </ac:spMkLst>
        </pc:spChg>
        <pc:picChg chg="mod">
          <ac:chgData name="Laura Dunn" userId="S::laudunn@toh.ca::a1b48991-b855-4e9d-9b46-097d553f086f" providerId="AD" clId="Web-{75C63BE7-3F16-ACCD-07D4-BCD67D9C9EEF}" dt="2024-02-16T14:29:37.458" v="3" actId="1076"/>
          <ac:picMkLst>
            <pc:docMk/>
            <pc:sldMk cId="2989216846" sldId="291"/>
            <ac:picMk id="11" creationId="{98A2A019-BE29-0455-AEE3-1A9A685D247F}"/>
          </ac:picMkLst>
        </pc:picChg>
      </pc:sldChg>
      <pc:sldMasterChg chg="add addSldLayout">
        <pc:chgData name="Laura Dunn" userId="S::laudunn@toh.ca::a1b48991-b855-4e9d-9b46-097d553f086f" providerId="AD" clId="Web-{75C63BE7-3F16-ACCD-07D4-BCD67D9C9EEF}" dt="2024-02-16T14:29:20.192" v="0"/>
        <pc:sldMasterMkLst>
          <pc:docMk/>
          <pc:sldMasterMk cId="2612415189" sldId="2147483672"/>
        </pc:sldMasterMkLst>
        <pc:sldLayoutChg chg="add">
          <pc:chgData name="Laura Dunn" userId="S::laudunn@toh.ca::a1b48991-b855-4e9d-9b46-097d553f086f" providerId="AD" clId="Web-{75C63BE7-3F16-ACCD-07D4-BCD67D9C9EEF}" dt="2024-02-16T14:29:20.192" v="0"/>
          <pc:sldLayoutMkLst>
            <pc:docMk/>
            <pc:sldMasterMk cId="2612415189" sldId="2147483672"/>
            <pc:sldLayoutMk cId="2355928783" sldId="2147483674"/>
          </pc:sldLayoutMkLst>
        </pc:sldLayoutChg>
      </pc:sldMasterChg>
    </pc:docChg>
  </pc:docChgLst>
  <pc:docChgLst>
    <pc:chgData name="Laura Dunn" userId="S::laudunn@toh.ca::a1b48991-b855-4e9d-9b46-097d553f086f" providerId="AD" clId="Web-{553C9D28-DA53-3727-6877-D0A90B7D15E9}"/>
    <pc:docChg chg="modSld">
      <pc:chgData name="Laura Dunn" userId="S::laudunn@toh.ca::a1b48991-b855-4e9d-9b46-097d553f086f" providerId="AD" clId="Web-{553C9D28-DA53-3727-6877-D0A90B7D15E9}" dt="2024-02-16T15:08:35.865" v="9" actId="1076"/>
      <pc:docMkLst>
        <pc:docMk/>
      </pc:docMkLst>
      <pc:sldChg chg="modSp">
        <pc:chgData name="Laura Dunn" userId="S::laudunn@toh.ca::a1b48991-b855-4e9d-9b46-097d553f086f" providerId="AD" clId="Web-{553C9D28-DA53-3727-6877-D0A90B7D15E9}" dt="2024-02-16T15:08:35.865" v="9" actId="1076"/>
        <pc:sldMkLst>
          <pc:docMk/>
          <pc:sldMk cId="2989216846" sldId="291"/>
        </pc:sldMkLst>
        <pc:spChg chg="mod">
          <ac:chgData name="Laura Dunn" userId="S::laudunn@toh.ca::a1b48991-b855-4e9d-9b46-097d553f086f" providerId="AD" clId="Web-{553C9D28-DA53-3727-6877-D0A90B7D15E9}" dt="2024-02-16T15:08:12.881" v="4" actId="20577"/>
          <ac:spMkLst>
            <pc:docMk/>
            <pc:sldMk cId="2989216846" sldId="291"/>
            <ac:spMk id="13" creationId="{A6870008-57C8-BB3B-5799-F1ACEC7D06B7}"/>
          </ac:spMkLst>
        </pc:spChg>
        <pc:spChg chg="mod">
          <ac:chgData name="Laura Dunn" userId="S::laudunn@toh.ca::a1b48991-b855-4e9d-9b46-097d553f086f" providerId="AD" clId="Web-{553C9D28-DA53-3727-6877-D0A90B7D15E9}" dt="2024-02-16T15:08:35.865" v="9" actId="1076"/>
          <ac:spMkLst>
            <pc:docMk/>
            <pc:sldMk cId="2989216846" sldId="291"/>
            <ac:spMk id="14" creationId="{B8F0E10C-0B93-8AC6-6AA6-4A72A1327D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321B6-1B4D-40CA-A623-B7098279A244}" type="datetimeFigureOut">
              <a:t>2/16/2024</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11983-89BE-4B8C-8EA3-7094B9396CEE}" type="slidenum">
              <a:t>‹#›</a:t>
            </a:fld>
            <a:endParaRPr lang="en-US"/>
          </a:p>
        </p:txBody>
      </p:sp>
    </p:spTree>
    <p:extLst>
      <p:ext uri="{BB962C8B-B14F-4D97-AF65-F5344CB8AC3E}">
        <p14:creationId xmlns:p14="http://schemas.microsoft.com/office/powerpoint/2010/main" val="381648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111983-89BE-4B8C-8EA3-7094B9396CEE}" type="slidenum">
              <a:t>2</a:t>
            </a:fld>
            <a:endParaRPr lang="en-US"/>
          </a:p>
        </p:txBody>
      </p:sp>
    </p:spTree>
    <p:extLst>
      <p:ext uri="{BB962C8B-B14F-4D97-AF65-F5344CB8AC3E}">
        <p14:creationId xmlns:p14="http://schemas.microsoft.com/office/powerpoint/2010/main" val="2816172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111983-89BE-4B8C-8EA3-7094B9396CEE}" type="slidenum">
              <a:t>3</a:t>
            </a:fld>
            <a:endParaRPr lang="en-US"/>
          </a:p>
        </p:txBody>
      </p:sp>
    </p:spTree>
    <p:extLst>
      <p:ext uri="{BB962C8B-B14F-4D97-AF65-F5344CB8AC3E}">
        <p14:creationId xmlns:p14="http://schemas.microsoft.com/office/powerpoint/2010/main" val="319726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93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90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5929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401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15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602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3223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6086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1818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4255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24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515481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20"/>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50"/>
            <a:ext cx="1645920" cy="535517"/>
          </a:xfrm>
          <a:prstGeom prst="rect">
            <a:avLst/>
          </a:prstGeom>
        </p:spPr>
        <p:txBody>
          <a:bodyPr vert="horz" lIns="91440" tIns="45720" rIns="91440" bIns="45720" rtlCol="0" anchor="ctr"/>
          <a:lstStyle>
            <a:lvl1pPr algn="l">
              <a:defRPr sz="872">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423161" y="9322650"/>
            <a:ext cx="2468880" cy="535517"/>
          </a:xfrm>
          <a:prstGeom prst="rect">
            <a:avLst/>
          </a:prstGeom>
        </p:spPr>
        <p:txBody>
          <a:bodyPr vert="horz" lIns="91440" tIns="45720" rIns="91440" bIns="45720" rtlCol="0" anchor="ctr"/>
          <a:lstStyle>
            <a:lvl1pPr algn="ctr">
              <a:defRPr sz="8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50"/>
            <a:ext cx="1645920" cy="535517"/>
          </a:xfrm>
          <a:prstGeom prst="rect">
            <a:avLst/>
          </a:prstGeom>
        </p:spPr>
        <p:txBody>
          <a:bodyPr vert="horz" lIns="91440" tIns="45720" rIns="91440" bIns="45720" rtlCol="0" anchor="ctr"/>
          <a:lstStyle>
            <a:lvl1pPr algn="r">
              <a:defRPr sz="872">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0494" y="1143537"/>
            <a:ext cx="2465119" cy="593334"/>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5887" y="2404"/>
            <a:ext cx="7806974" cy="10110580"/>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658699"/>
            <a:ext cx="7315200" cy="3146118"/>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Open Sans"/>
              </a:rPr>
              <a:t>Sample Exercise</a:t>
            </a:r>
            <a:endParaRPr lang="en-US" sz="6000">
              <a:solidFill>
                <a:schemeClr val="bg1"/>
              </a:solidFill>
              <a:latin typeface="Calibri"/>
              <a:cs typeface="Calibri"/>
            </a:endParaRPr>
          </a:p>
          <a:p>
            <a:pPr algn="ctr"/>
            <a:r>
              <a:rPr lang="en-CA" sz="6000" dirty="0">
                <a:solidFill>
                  <a:schemeClr val="bg1"/>
                </a:solidFill>
                <a:latin typeface="Calibri"/>
                <a:ea typeface="Open Sans"/>
                <a:cs typeface="Open Sans"/>
              </a:rPr>
              <a:t>Program Template</a:t>
            </a:r>
            <a:endParaRPr lang="en-CA" sz="6000" dirty="0">
              <a:solidFill>
                <a:schemeClr val="bg1"/>
              </a:solidFill>
              <a:latin typeface="Calibri"/>
              <a:ea typeface="Open Sans" panose="020B0606030504020204" pitchFamily="34" charset="0"/>
              <a:cs typeface="Open Sans" panose="020B0606030504020204" pitchFamily="34" charset="0"/>
            </a:endParaRPr>
          </a:p>
          <a:p>
            <a:pPr algn="ctr"/>
            <a:endParaRPr lang="en-CA" sz="3750" dirty="0">
              <a:solidFill>
                <a:schemeClr val="bg1"/>
              </a:solidFill>
              <a:latin typeface="Calibri"/>
              <a:ea typeface="Open Sans" panose="020B0606030504020204" pitchFamily="34" charset="0"/>
              <a:cs typeface="Open Sans" panose="020B0606030504020204" pitchFamily="34" charset="0"/>
            </a:endParaRPr>
          </a:p>
          <a:p>
            <a:pPr algn="ctr"/>
            <a:r>
              <a:rPr lang="en-US" sz="2400" dirty="0">
                <a:solidFill>
                  <a:schemeClr val="bg1"/>
                </a:solidFill>
                <a:latin typeface="Calibri"/>
                <a:ea typeface="Open Sans"/>
                <a:cs typeface="Open Sans"/>
              </a:rPr>
              <a:t>Aphasia-friendly toolkit Feb 2024 </a:t>
            </a:r>
          </a:p>
          <a:p>
            <a:endParaRPr lang="en-CA" sz="1694"/>
          </a:p>
        </p:txBody>
      </p:sp>
      <p:sp>
        <p:nvSpPr>
          <p:cNvPr id="14" name="TextBox 13">
            <a:extLst>
              <a:ext uri="{FF2B5EF4-FFF2-40B4-BE49-F238E27FC236}">
                <a16:creationId xmlns:a16="http://schemas.microsoft.com/office/drawing/2014/main" id="{B8F0E10C-0B93-8AC6-6AA6-4A72A1327D2A}"/>
              </a:ext>
            </a:extLst>
          </p:cNvPr>
          <p:cNvSpPr txBox="1"/>
          <p:nvPr/>
        </p:nvSpPr>
        <p:spPr>
          <a:xfrm>
            <a:off x="346820" y="7623713"/>
            <a:ext cx="6613803" cy="1600438"/>
          </a:xfrm>
          <a:prstGeom prst="rect">
            <a:avLst/>
          </a:prstGeom>
          <a:noFill/>
        </p:spPr>
        <p:txBody>
          <a:bodyPr wrap="square" lIns="91440" tIns="45720" rIns="91440" bIns="45720" rtlCol="0" anchor="t">
            <a:spAutoFit/>
          </a:bodyPr>
          <a:lstStyle/>
          <a:p>
            <a:pPr marL="0" marR="0" lvl="0" indent="0" algn="l" defTabSz="860633"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b="0" i="0" u="none" strike="noStrike" kern="1200" cap="none" spc="0" normalizeH="0" baseline="0" noProof="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7750E7-29EC-65E2-5BD2-3A3212DFD9F8}"/>
              </a:ext>
            </a:extLst>
          </p:cNvPr>
          <p:cNvSpPr txBox="1"/>
          <p:nvPr/>
        </p:nvSpPr>
        <p:spPr>
          <a:xfrm>
            <a:off x="1258596" y="857307"/>
            <a:ext cx="4701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latin typeface="Century Gothic"/>
                <a:cs typeface="Calibri"/>
              </a:rPr>
              <a:t>Title</a:t>
            </a:r>
            <a:endParaRPr lang="en-US"/>
          </a:p>
        </p:txBody>
      </p:sp>
      <p:sp>
        <p:nvSpPr>
          <p:cNvPr id="15" name="TextBox 14">
            <a:extLst>
              <a:ext uri="{FF2B5EF4-FFF2-40B4-BE49-F238E27FC236}">
                <a16:creationId xmlns:a16="http://schemas.microsoft.com/office/drawing/2014/main" id="{4C315BCE-BCD3-DCDA-38B1-8E4CD5F426ED}"/>
              </a:ext>
            </a:extLst>
          </p:cNvPr>
          <p:cNvSpPr txBox="1"/>
          <p:nvPr/>
        </p:nvSpPr>
        <p:spPr>
          <a:xfrm>
            <a:off x="296901" y="1548061"/>
            <a:ext cx="3461975" cy="7348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800" b="1">
                <a:latin typeface="Century Gothic"/>
                <a:ea typeface="+mn-lt"/>
                <a:cs typeface="+mn-lt"/>
              </a:rPr>
              <a:t>1.</a:t>
            </a:r>
            <a:r>
              <a:rPr lang="en-US">
                <a:latin typeface="Century Gothic"/>
                <a:ea typeface="+mn-lt"/>
                <a:cs typeface="+mn-lt"/>
              </a:rPr>
              <a:t> Step 1 </a:t>
            </a: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2.</a:t>
            </a:r>
            <a:r>
              <a:rPr lang="en-US" sz="2800">
                <a:latin typeface="Century Gothic"/>
                <a:ea typeface="+mn-lt"/>
                <a:cs typeface="+mn-lt"/>
              </a:rPr>
              <a:t> </a:t>
            </a:r>
            <a:r>
              <a:rPr lang="en-US">
                <a:latin typeface="Century Gothic"/>
                <a:ea typeface="+mn-lt"/>
                <a:cs typeface="+mn-lt"/>
              </a:rPr>
              <a:t>Step 2</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3.</a:t>
            </a:r>
            <a:r>
              <a:rPr lang="en-US">
                <a:latin typeface="Century Gothic"/>
                <a:ea typeface="+mn-lt"/>
                <a:cs typeface="+mn-lt"/>
              </a:rPr>
              <a:t> Step 3</a:t>
            </a: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r>
              <a:rPr lang="en-US" sz="2800" b="1">
                <a:latin typeface="Century Gothic"/>
                <a:ea typeface="+mn-lt"/>
                <a:cs typeface="+mn-lt"/>
              </a:rPr>
              <a:t>4.</a:t>
            </a:r>
            <a:r>
              <a:rPr lang="en-US" b="1">
                <a:latin typeface="Century Gothic"/>
                <a:ea typeface="+mn-lt"/>
                <a:cs typeface="+mn-lt"/>
              </a:rPr>
              <a:t> </a:t>
            </a:r>
            <a:r>
              <a:rPr lang="en-US">
                <a:latin typeface="Century Gothic"/>
                <a:ea typeface="+mn-lt"/>
                <a:cs typeface="+mn-lt"/>
              </a:rPr>
              <a:t>Step 4</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a:latin typeface="Century Gothic"/>
              <a:ea typeface="+mn-lt"/>
              <a:cs typeface="+mn-lt"/>
            </a:endParaRPr>
          </a:p>
        </p:txBody>
      </p:sp>
      <p:sp>
        <p:nvSpPr>
          <p:cNvPr id="13" name="TextBox 12">
            <a:extLst>
              <a:ext uri="{FF2B5EF4-FFF2-40B4-BE49-F238E27FC236}">
                <a16:creationId xmlns:a16="http://schemas.microsoft.com/office/drawing/2014/main" id="{D2F22A56-C5A6-8DB3-ED0A-4B3170B23EB1}"/>
              </a:ext>
            </a:extLst>
          </p:cNvPr>
          <p:cNvSpPr txBox="1"/>
          <p:nvPr/>
        </p:nvSpPr>
        <p:spPr>
          <a:xfrm>
            <a:off x="6477" y="957421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Century Gothic"/>
              </a:rPr>
              <a:t>Repeat</a:t>
            </a:r>
            <a:r>
              <a:rPr lang="en-US">
                <a:latin typeface="Century Gothic"/>
              </a:rPr>
              <a:t> ______ times</a:t>
            </a:r>
          </a:p>
        </p:txBody>
      </p:sp>
      <p:sp>
        <p:nvSpPr>
          <p:cNvPr id="14" name="TextBox 13">
            <a:extLst>
              <a:ext uri="{FF2B5EF4-FFF2-40B4-BE49-F238E27FC236}">
                <a16:creationId xmlns:a16="http://schemas.microsoft.com/office/drawing/2014/main" id="{6096057A-72A8-FA5D-EE21-B14D616EEFF9}"/>
              </a:ext>
            </a:extLst>
          </p:cNvPr>
          <p:cNvSpPr txBox="1"/>
          <p:nvPr/>
        </p:nvSpPr>
        <p:spPr>
          <a:xfrm>
            <a:off x="88702" y="-3304"/>
            <a:ext cx="552131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Century Gothic"/>
                <a:cs typeface="Calibri"/>
              </a:rPr>
              <a:t>Exercise Program</a:t>
            </a:r>
            <a:endParaRPr lang="en-US">
              <a:latin typeface="Century Gothic"/>
            </a:endParaRPr>
          </a:p>
          <a:p>
            <a:r>
              <a:rPr lang="en-US" sz="1400">
                <a:latin typeface="Century Gothic"/>
                <a:cs typeface="Calibri"/>
              </a:rPr>
              <a:t>Rehabilitation Post-Stroke</a:t>
            </a:r>
          </a:p>
          <a:p>
            <a:endParaRPr lang="en-US" sz="1400">
              <a:latin typeface="Cavolini"/>
              <a:cs typeface="Calibri"/>
            </a:endParaRPr>
          </a:p>
        </p:txBody>
      </p:sp>
      <p:pic>
        <p:nvPicPr>
          <p:cNvPr id="18" name="Graphic 2" descr="Dumbbell with solid fill">
            <a:extLst>
              <a:ext uri="{FF2B5EF4-FFF2-40B4-BE49-F238E27FC236}">
                <a16:creationId xmlns:a16="http://schemas.microsoft.com/office/drawing/2014/main" id="{F475D2D5-B478-3317-B4F0-9EB31B373C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32928" y="-3328"/>
            <a:ext cx="591671" cy="591671"/>
          </a:xfrm>
          <a:prstGeom prst="rect">
            <a:avLst/>
          </a:prstGeom>
        </p:spPr>
      </p:pic>
      <p:pic>
        <p:nvPicPr>
          <p:cNvPr id="20" name="Picture 6" descr="Icon&#10;&#10;Description automatically generated">
            <a:extLst>
              <a:ext uri="{FF2B5EF4-FFF2-40B4-BE49-F238E27FC236}">
                <a16:creationId xmlns:a16="http://schemas.microsoft.com/office/drawing/2014/main" id="{0D794A5E-E6A3-5F59-3392-8B9AC892B461}"/>
              </a:ext>
            </a:extLst>
          </p:cNvPr>
          <p:cNvPicPr>
            <a:picLocks noChangeAspect="1"/>
          </p:cNvPicPr>
          <p:nvPr/>
        </p:nvPicPr>
        <p:blipFill>
          <a:blip r:embed="rId5"/>
          <a:stretch>
            <a:fillRect/>
          </a:stretch>
        </p:blipFill>
        <p:spPr>
          <a:xfrm>
            <a:off x="6306978" y="20573"/>
            <a:ext cx="946337" cy="946337"/>
          </a:xfrm>
          <a:prstGeom prst="rect">
            <a:avLst/>
          </a:prstGeom>
        </p:spPr>
      </p:pic>
      <p:sp>
        <p:nvSpPr>
          <p:cNvPr id="22" name="TextBox 21">
            <a:extLst>
              <a:ext uri="{FF2B5EF4-FFF2-40B4-BE49-F238E27FC236}">
                <a16:creationId xmlns:a16="http://schemas.microsoft.com/office/drawing/2014/main" id="{DFA81143-CD2F-2960-7867-E1499D384C4A}"/>
              </a:ext>
            </a:extLst>
          </p:cNvPr>
          <p:cNvSpPr txBox="1"/>
          <p:nvPr/>
        </p:nvSpPr>
        <p:spPr>
          <a:xfrm>
            <a:off x="4373161" y="1547446"/>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1</a:t>
            </a:r>
          </a:p>
          <a:p>
            <a:endParaRPr lang="en-US">
              <a:cs typeface="Calibri"/>
            </a:endParaRPr>
          </a:p>
          <a:p>
            <a:endParaRPr lang="en-US">
              <a:cs typeface="Calibri"/>
            </a:endParaRPr>
          </a:p>
        </p:txBody>
      </p:sp>
      <p:sp>
        <p:nvSpPr>
          <p:cNvPr id="23" name="TextBox 22">
            <a:extLst>
              <a:ext uri="{FF2B5EF4-FFF2-40B4-BE49-F238E27FC236}">
                <a16:creationId xmlns:a16="http://schemas.microsoft.com/office/drawing/2014/main" id="{C85AB419-871B-7644-0700-C95BDD9D4835}"/>
              </a:ext>
            </a:extLst>
          </p:cNvPr>
          <p:cNvSpPr txBox="1"/>
          <p:nvPr/>
        </p:nvSpPr>
        <p:spPr>
          <a:xfrm>
            <a:off x="4374103" y="3616313"/>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2</a:t>
            </a:r>
          </a:p>
          <a:p>
            <a:endParaRPr lang="en-US">
              <a:cs typeface="Calibri"/>
            </a:endParaRPr>
          </a:p>
          <a:p>
            <a:endParaRPr lang="en-US">
              <a:cs typeface="Calibri"/>
            </a:endParaRPr>
          </a:p>
        </p:txBody>
      </p:sp>
      <p:sp>
        <p:nvSpPr>
          <p:cNvPr id="24" name="TextBox 23">
            <a:extLst>
              <a:ext uri="{FF2B5EF4-FFF2-40B4-BE49-F238E27FC236}">
                <a16:creationId xmlns:a16="http://schemas.microsoft.com/office/drawing/2014/main" id="{F970E593-FA67-C012-C5F9-D2BF5240FB0F}"/>
              </a:ext>
            </a:extLst>
          </p:cNvPr>
          <p:cNvSpPr txBox="1"/>
          <p:nvPr/>
        </p:nvSpPr>
        <p:spPr>
          <a:xfrm>
            <a:off x="4375045" y="5685181"/>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3</a:t>
            </a:r>
          </a:p>
          <a:p>
            <a:endParaRPr lang="en-US">
              <a:cs typeface="Calibri"/>
            </a:endParaRPr>
          </a:p>
          <a:p>
            <a:endParaRPr lang="en-US">
              <a:cs typeface="Calibri"/>
            </a:endParaRPr>
          </a:p>
        </p:txBody>
      </p:sp>
      <p:sp>
        <p:nvSpPr>
          <p:cNvPr id="25" name="TextBox 24">
            <a:extLst>
              <a:ext uri="{FF2B5EF4-FFF2-40B4-BE49-F238E27FC236}">
                <a16:creationId xmlns:a16="http://schemas.microsoft.com/office/drawing/2014/main" id="{9AD383C4-8184-410F-190B-84F293FD53F4}"/>
              </a:ext>
            </a:extLst>
          </p:cNvPr>
          <p:cNvSpPr txBox="1"/>
          <p:nvPr/>
        </p:nvSpPr>
        <p:spPr>
          <a:xfrm>
            <a:off x="4375988" y="7754049"/>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4</a:t>
            </a:r>
          </a:p>
          <a:p>
            <a:endParaRPr lang="en-US">
              <a:cs typeface="Calibri"/>
            </a:endParaRPr>
          </a:p>
          <a:p>
            <a:endParaRPr lang="en-US">
              <a:cs typeface="Calibri"/>
            </a:endParaRPr>
          </a:p>
        </p:txBody>
      </p:sp>
    </p:spTree>
    <p:extLst>
      <p:ext uri="{BB962C8B-B14F-4D97-AF65-F5344CB8AC3E}">
        <p14:creationId xmlns:p14="http://schemas.microsoft.com/office/powerpoint/2010/main" val="233447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7750E7-29EC-65E2-5BD2-3A3212DFD9F8}"/>
              </a:ext>
            </a:extLst>
          </p:cNvPr>
          <p:cNvSpPr txBox="1"/>
          <p:nvPr/>
        </p:nvSpPr>
        <p:spPr>
          <a:xfrm>
            <a:off x="1258596" y="857307"/>
            <a:ext cx="4701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latin typeface="Century Gothic"/>
                <a:cs typeface="Calibri"/>
              </a:rPr>
              <a:t>Titre</a:t>
            </a:r>
            <a:endParaRPr lang="en-US"/>
          </a:p>
        </p:txBody>
      </p:sp>
      <p:sp>
        <p:nvSpPr>
          <p:cNvPr id="15" name="TextBox 14">
            <a:extLst>
              <a:ext uri="{FF2B5EF4-FFF2-40B4-BE49-F238E27FC236}">
                <a16:creationId xmlns:a16="http://schemas.microsoft.com/office/drawing/2014/main" id="{4C315BCE-BCD3-DCDA-38B1-8E4CD5F426ED}"/>
              </a:ext>
            </a:extLst>
          </p:cNvPr>
          <p:cNvSpPr txBox="1"/>
          <p:nvPr/>
        </p:nvSpPr>
        <p:spPr>
          <a:xfrm>
            <a:off x="296901" y="1548061"/>
            <a:ext cx="3461975" cy="7348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800" b="1">
                <a:latin typeface="Cavolini"/>
                <a:ea typeface="+mn-lt"/>
                <a:cs typeface="+mn-lt"/>
              </a:rPr>
              <a:t>1.</a:t>
            </a:r>
            <a:r>
              <a:rPr lang="en-US">
                <a:latin typeface="Cavolini"/>
                <a:ea typeface="+mn-lt"/>
                <a:cs typeface="+mn-lt"/>
              </a:rPr>
              <a:t> </a:t>
            </a:r>
            <a:r>
              <a:rPr lang="en-US">
                <a:latin typeface="Century Gothic"/>
                <a:ea typeface="+mn-lt"/>
                <a:cs typeface="+mn-lt"/>
              </a:rPr>
              <a:t>Étape 1 </a:t>
            </a: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2.</a:t>
            </a:r>
            <a:r>
              <a:rPr lang="en-US" sz="2800">
                <a:latin typeface="Century Gothic"/>
                <a:ea typeface="+mn-lt"/>
                <a:cs typeface="+mn-lt"/>
              </a:rPr>
              <a:t> </a:t>
            </a:r>
            <a:r>
              <a:rPr lang="en-US">
                <a:latin typeface="Century Gothic"/>
                <a:ea typeface="+mn-lt"/>
                <a:cs typeface="+mn-lt"/>
              </a:rPr>
              <a:t>Étape 2</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3.</a:t>
            </a:r>
            <a:r>
              <a:rPr lang="en-US" b="1">
                <a:latin typeface="Century Gothic"/>
                <a:ea typeface="+mn-lt"/>
                <a:cs typeface="+mn-lt"/>
              </a:rPr>
              <a:t> </a:t>
            </a:r>
            <a:r>
              <a:rPr lang="en-US">
                <a:latin typeface="Century Gothic"/>
                <a:ea typeface="+mn-lt"/>
                <a:cs typeface="+mn-lt"/>
              </a:rPr>
              <a:t>Étape 3</a:t>
            </a: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r>
              <a:rPr lang="en-US" sz="2800" b="1">
                <a:latin typeface="Century Gothic"/>
                <a:ea typeface="+mn-lt"/>
                <a:cs typeface="+mn-lt"/>
              </a:rPr>
              <a:t>4.</a:t>
            </a:r>
            <a:r>
              <a:rPr lang="en-US" b="1">
                <a:latin typeface="Century Gothic"/>
                <a:ea typeface="+mn-lt"/>
                <a:cs typeface="+mn-lt"/>
              </a:rPr>
              <a:t> </a:t>
            </a:r>
            <a:r>
              <a:rPr lang="en-US">
                <a:latin typeface="Century Gothic"/>
                <a:ea typeface="+mn-lt"/>
                <a:cs typeface="+mn-lt"/>
              </a:rPr>
              <a:t>Étape 4</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a:latin typeface="Century Gothic"/>
              <a:ea typeface="+mn-lt"/>
              <a:cs typeface="+mn-lt"/>
            </a:endParaRPr>
          </a:p>
        </p:txBody>
      </p:sp>
      <p:sp>
        <p:nvSpPr>
          <p:cNvPr id="22" name="TextBox 21">
            <a:extLst>
              <a:ext uri="{FF2B5EF4-FFF2-40B4-BE49-F238E27FC236}">
                <a16:creationId xmlns:a16="http://schemas.microsoft.com/office/drawing/2014/main" id="{DFA81143-CD2F-2960-7867-E1499D384C4A}"/>
              </a:ext>
            </a:extLst>
          </p:cNvPr>
          <p:cNvSpPr txBox="1"/>
          <p:nvPr/>
        </p:nvSpPr>
        <p:spPr>
          <a:xfrm>
            <a:off x="4373161" y="1547446"/>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r>
              <a:rPr lang="en-US">
                <a:ea typeface="+mn-lt"/>
                <a:cs typeface="+mn-lt"/>
              </a:rPr>
              <a:t> </a:t>
            </a:r>
            <a:endParaRPr lang="en-US">
              <a:cs typeface="Calibri"/>
            </a:endParaRPr>
          </a:p>
          <a:p>
            <a:pPr algn="ctr"/>
            <a:r>
              <a:rPr lang="en-US">
                <a:ea typeface="+mn-lt"/>
                <a:cs typeface="+mn-lt"/>
              </a:rPr>
              <a:t>pour étape</a:t>
            </a:r>
            <a:r>
              <a:rPr lang="en-US">
                <a:cs typeface="Calibri"/>
              </a:rPr>
              <a:t> 1</a:t>
            </a:r>
          </a:p>
          <a:p>
            <a:endParaRPr lang="en-US">
              <a:cs typeface="Calibri"/>
            </a:endParaRPr>
          </a:p>
          <a:p>
            <a:endParaRPr lang="en-US">
              <a:cs typeface="Calibri"/>
            </a:endParaRPr>
          </a:p>
        </p:txBody>
      </p:sp>
      <p:sp>
        <p:nvSpPr>
          <p:cNvPr id="23" name="TextBox 22">
            <a:extLst>
              <a:ext uri="{FF2B5EF4-FFF2-40B4-BE49-F238E27FC236}">
                <a16:creationId xmlns:a16="http://schemas.microsoft.com/office/drawing/2014/main" id="{C85AB419-871B-7644-0700-C95BDD9D4835}"/>
              </a:ext>
            </a:extLst>
          </p:cNvPr>
          <p:cNvSpPr txBox="1"/>
          <p:nvPr/>
        </p:nvSpPr>
        <p:spPr>
          <a:xfrm>
            <a:off x="4374103" y="3616313"/>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endParaRPr lang="en-US">
              <a:ea typeface="+mn-lt"/>
              <a:cs typeface="+mn-lt"/>
            </a:endParaRPr>
          </a:p>
          <a:p>
            <a:pPr algn="ctr"/>
            <a:r>
              <a:rPr lang="en-US">
                <a:ea typeface="+mn-lt"/>
                <a:cs typeface="+mn-lt"/>
              </a:rPr>
              <a:t> pour étape</a:t>
            </a:r>
            <a:r>
              <a:rPr lang="en-US">
                <a:cs typeface="Calibri"/>
              </a:rPr>
              <a:t> 2</a:t>
            </a:r>
          </a:p>
          <a:p>
            <a:pPr algn="ctr"/>
            <a:endParaRPr lang="en-US">
              <a:cs typeface="Calibri"/>
            </a:endParaRPr>
          </a:p>
          <a:p>
            <a:endParaRPr lang="en-US">
              <a:cs typeface="Calibri"/>
            </a:endParaRPr>
          </a:p>
        </p:txBody>
      </p:sp>
      <p:sp>
        <p:nvSpPr>
          <p:cNvPr id="24" name="TextBox 23">
            <a:extLst>
              <a:ext uri="{FF2B5EF4-FFF2-40B4-BE49-F238E27FC236}">
                <a16:creationId xmlns:a16="http://schemas.microsoft.com/office/drawing/2014/main" id="{F970E593-FA67-C012-C5F9-D2BF5240FB0F}"/>
              </a:ext>
            </a:extLst>
          </p:cNvPr>
          <p:cNvSpPr txBox="1"/>
          <p:nvPr/>
        </p:nvSpPr>
        <p:spPr>
          <a:xfrm>
            <a:off x="4375045" y="5685181"/>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r>
              <a:rPr lang="en-US">
                <a:ea typeface="+mn-lt"/>
                <a:cs typeface="+mn-lt"/>
              </a:rPr>
              <a:t> </a:t>
            </a:r>
          </a:p>
          <a:p>
            <a:pPr algn="ctr"/>
            <a:r>
              <a:rPr lang="en-US">
                <a:ea typeface="+mn-lt"/>
                <a:cs typeface="+mn-lt"/>
              </a:rPr>
              <a:t>pour étape</a:t>
            </a:r>
            <a:r>
              <a:rPr lang="en-US">
                <a:cs typeface="Calibri"/>
              </a:rPr>
              <a:t> 3</a:t>
            </a:r>
          </a:p>
          <a:p>
            <a:endParaRPr lang="en-US">
              <a:cs typeface="Calibri"/>
            </a:endParaRPr>
          </a:p>
          <a:p>
            <a:endParaRPr lang="en-US">
              <a:cs typeface="Calibri"/>
            </a:endParaRPr>
          </a:p>
        </p:txBody>
      </p:sp>
      <p:sp>
        <p:nvSpPr>
          <p:cNvPr id="25" name="TextBox 24">
            <a:extLst>
              <a:ext uri="{FF2B5EF4-FFF2-40B4-BE49-F238E27FC236}">
                <a16:creationId xmlns:a16="http://schemas.microsoft.com/office/drawing/2014/main" id="{9AD383C4-8184-410F-190B-84F293FD53F4}"/>
              </a:ext>
            </a:extLst>
          </p:cNvPr>
          <p:cNvSpPr txBox="1"/>
          <p:nvPr/>
        </p:nvSpPr>
        <p:spPr>
          <a:xfrm>
            <a:off x="4375988" y="7754049"/>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cs typeface="Calibri"/>
              </a:rPr>
              <a:t>Image de </a:t>
            </a:r>
            <a:r>
              <a:rPr lang="en-US" err="1">
                <a:cs typeface="Calibri"/>
              </a:rPr>
              <a:t>soutien</a:t>
            </a:r>
            <a:r>
              <a:rPr lang="en-US">
                <a:cs typeface="Calibri"/>
              </a:rPr>
              <a:t> </a:t>
            </a:r>
          </a:p>
          <a:p>
            <a:pPr algn="ctr"/>
            <a:r>
              <a:rPr lang="en-US">
                <a:cs typeface="Calibri"/>
              </a:rPr>
              <a:t>pour étape 4</a:t>
            </a:r>
            <a:endParaRPr lang="en-US"/>
          </a:p>
          <a:p>
            <a:pPr algn="ctr"/>
            <a:endParaRPr lang="en-US">
              <a:cs typeface="Calibri"/>
            </a:endParaRPr>
          </a:p>
          <a:p>
            <a:endParaRPr lang="en-US">
              <a:cs typeface="Calibri"/>
            </a:endParaRPr>
          </a:p>
        </p:txBody>
      </p:sp>
      <p:pic>
        <p:nvPicPr>
          <p:cNvPr id="6" name="Graphic 2" descr="Dumbbell with solid fill">
            <a:extLst>
              <a:ext uri="{FF2B5EF4-FFF2-40B4-BE49-F238E27FC236}">
                <a16:creationId xmlns:a16="http://schemas.microsoft.com/office/drawing/2014/main" id="{D24BB192-C0A2-AB32-B69A-EBFFC44C1A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75982" y="-3328"/>
            <a:ext cx="591671" cy="591671"/>
          </a:xfrm>
          <a:prstGeom prst="rect">
            <a:avLst/>
          </a:prstGeom>
        </p:spPr>
      </p:pic>
      <p:pic>
        <p:nvPicPr>
          <p:cNvPr id="8" name="Picture 6" descr="Icon&#10;&#10;Description automatically generated">
            <a:extLst>
              <a:ext uri="{FF2B5EF4-FFF2-40B4-BE49-F238E27FC236}">
                <a16:creationId xmlns:a16="http://schemas.microsoft.com/office/drawing/2014/main" id="{3CB1E3C4-B98B-B3B8-3C3D-36AE1C653FAC}"/>
              </a:ext>
            </a:extLst>
          </p:cNvPr>
          <p:cNvPicPr>
            <a:picLocks noChangeAspect="1"/>
          </p:cNvPicPr>
          <p:nvPr/>
        </p:nvPicPr>
        <p:blipFill>
          <a:blip r:embed="rId5"/>
          <a:stretch>
            <a:fillRect/>
          </a:stretch>
        </p:blipFill>
        <p:spPr>
          <a:xfrm>
            <a:off x="6340611" y="3754"/>
            <a:ext cx="946337" cy="946337"/>
          </a:xfrm>
          <a:prstGeom prst="rect">
            <a:avLst/>
          </a:prstGeom>
        </p:spPr>
      </p:pic>
      <p:sp>
        <p:nvSpPr>
          <p:cNvPr id="10" name="TextBox 1">
            <a:extLst>
              <a:ext uri="{FF2B5EF4-FFF2-40B4-BE49-F238E27FC236}">
                <a16:creationId xmlns:a16="http://schemas.microsoft.com/office/drawing/2014/main" id="{575B180C-E341-0333-972C-F12AB2D45267}"/>
              </a:ext>
            </a:extLst>
          </p:cNvPr>
          <p:cNvSpPr txBox="1"/>
          <p:nvPr/>
        </p:nvSpPr>
        <p:spPr>
          <a:xfrm>
            <a:off x="149352" y="9717091"/>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err="1">
                <a:latin typeface="Century Gothic"/>
              </a:rPr>
              <a:t>R</a:t>
            </a:r>
            <a:r>
              <a:rPr lang="en-US" b="1" err="1">
                <a:latin typeface="Century Gothic"/>
                <a:cs typeface="Calibri"/>
              </a:rPr>
              <a:t>épétez</a:t>
            </a:r>
            <a:r>
              <a:rPr lang="en-US">
                <a:latin typeface="Century Gothic"/>
              </a:rPr>
              <a:t> ______ </a:t>
            </a:r>
            <a:r>
              <a:rPr lang="en-US" err="1">
                <a:latin typeface="Century Gothic"/>
              </a:rPr>
              <a:t>fois</a:t>
            </a:r>
            <a:endParaRPr lang="en-US" err="1">
              <a:latin typeface="Century Gothic"/>
              <a:cs typeface="Cavolini"/>
            </a:endParaRPr>
          </a:p>
        </p:txBody>
      </p:sp>
      <p:sp>
        <p:nvSpPr>
          <p:cNvPr id="4" name="TextBox 3">
            <a:extLst>
              <a:ext uri="{FF2B5EF4-FFF2-40B4-BE49-F238E27FC236}">
                <a16:creationId xmlns:a16="http://schemas.microsoft.com/office/drawing/2014/main" id="{865FBA0A-5720-2262-8D9A-3FB276584352}"/>
              </a:ext>
            </a:extLst>
          </p:cNvPr>
          <p:cNvSpPr txBox="1"/>
          <p:nvPr/>
        </p:nvSpPr>
        <p:spPr>
          <a:xfrm>
            <a:off x="88702" y="-3304"/>
            <a:ext cx="6731549"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Century Gothic"/>
                <a:cs typeface="Calibri"/>
              </a:rPr>
              <a:t>Guide </a:t>
            </a:r>
            <a:r>
              <a:rPr lang="en-US" sz="2800" b="1" err="1">
                <a:latin typeface="Century Gothic"/>
                <a:cs typeface="Calibri"/>
              </a:rPr>
              <a:t>d'entra</a:t>
            </a:r>
            <a:r>
              <a:rPr lang="en-US" sz="2800" b="1" err="1">
                <a:latin typeface="Century Gothic"/>
                <a:ea typeface="+mn-lt"/>
                <a:cs typeface="+mn-lt"/>
              </a:rPr>
              <a:t>î</a:t>
            </a:r>
            <a:r>
              <a:rPr lang="en-US" sz="2800" b="1" err="1">
                <a:latin typeface="Century Gothic"/>
                <a:cs typeface="Calibri"/>
              </a:rPr>
              <a:t>nement</a:t>
            </a:r>
            <a:r>
              <a:rPr lang="en-US" sz="2800" b="1">
                <a:latin typeface="Century Gothic"/>
                <a:cs typeface="Calibri"/>
              </a:rPr>
              <a:t> </a:t>
            </a:r>
          </a:p>
          <a:p>
            <a:r>
              <a:rPr lang="en-US" sz="1400" err="1">
                <a:latin typeface="Century Gothic"/>
                <a:cs typeface="Calibri"/>
              </a:rPr>
              <a:t>Réadaptation</a:t>
            </a:r>
            <a:r>
              <a:rPr lang="en-US" sz="1400">
                <a:latin typeface="Century Gothic"/>
                <a:cs typeface="Calibri"/>
              </a:rPr>
              <a:t> Post-AVC</a:t>
            </a:r>
            <a:endParaRPr lang="en-US" sz="2800" b="1">
              <a:latin typeface="Century Gothic"/>
              <a:cs typeface="Calibri"/>
            </a:endParaRPr>
          </a:p>
        </p:txBody>
      </p:sp>
    </p:spTree>
    <p:extLst>
      <p:ext uri="{BB962C8B-B14F-4D97-AF65-F5344CB8AC3E}">
        <p14:creationId xmlns:p14="http://schemas.microsoft.com/office/powerpoint/2010/main" val="37163602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3</Slides>
  <Notes>2</Notes>
  <HiddenSlides>0</HiddenSlide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cp:revision>
  <dcterms:created xsi:type="dcterms:W3CDTF">2023-01-16T16:22:21Z</dcterms:created>
  <dcterms:modified xsi:type="dcterms:W3CDTF">2024-02-16T15:08:41Z</dcterms:modified>
</cp:coreProperties>
</file>